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CHAT CONNECT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SRIKANNIGAPRIYADHARSHINI</a:t>
            </a:r>
            <a:r>
              <a:rPr lang="en-IN" dirty="0" smtClean="0">
                <a:solidFill>
                  <a:schemeClr val="tx1"/>
                </a:solidFill>
              </a:rPr>
              <a:t>.R</a:t>
            </a:r>
            <a:r>
              <a:rPr lang="en-US" dirty="0" smtClean="0">
                <a:solidFill>
                  <a:schemeClr val="tx1"/>
                </a:solidFill>
              </a:rPr>
              <a:t>-812022205050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ABISHA.A-812022205001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PRICILA.S-812022205037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VIYASHINI.J-812022205059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DESCRITION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1632857"/>
            <a:ext cx="9015307" cy="4735078"/>
          </a:xfrm>
        </p:spPr>
        <p:txBody>
          <a:bodyPr/>
          <a:lstStyle/>
          <a:p>
            <a:r>
              <a:rPr lang="en-US" sz="2400" dirty="0"/>
              <a:t>This presentation introduces </a:t>
            </a:r>
            <a:r>
              <a:rPr lang="en-US" sz="2400" b="1" dirty="0"/>
              <a:t>Chat Connect</a:t>
            </a:r>
            <a:r>
              <a:rPr lang="en-US" sz="2400" dirty="0"/>
              <a:t>, a powerful communication platform designed to enhance real-time messaging, collaboration, and customer engagement. With its seamless integration of chat, video calls, and AI-powered assistance, Chat Connect empowers users and businesses to foster stronger connections, improve response times, and streamline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7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DESCRIPTION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Key Features:</a:t>
            </a:r>
          </a:p>
          <a:p>
            <a:r>
              <a:rPr lang="en-US" sz="2000" b="1" dirty="0"/>
              <a:t>Instant Messaging</a:t>
            </a:r>
            <a:r>
              <a:rPr lang="en-US" sz="2000" dirty="0"/>
              <a:t>: Real-time, secure communication for teams, clients, and customers.</a:t>
            </a:r>
          </a:p>
          <a:p>
            <a:r>
              <a:rPr lang="en-US" sz="2000" b="1" dirty="0"/>
              <a:t>AI </a:t>
            </a:r>
            <a:r>
              <a:rPr lang="en-US" sz="2000" b="1" dirty="0" err="1"/>
              <a:t>Chatbots</a:t>
            </a:r>
            <a:r>
              <a:rPr lang="en-US" sz="2000" dirty="0"/>
              <a:t>: Intelligent automation for quick responses, 24/7 support, and lead generation.</a:t>
            </a:r>
          </a:p>
          <a:p>
            <a:r>
              <a:rPr lang="en-US" sz="2000" b="1" dirty="0"/>
              <a:t>Collaborative Tools</a:t>
            </a:r>
            <a:r>
              <a:rPr lang="en-US" sz="2000" dirty="0"/>
              <a:t>: File sharing, task management, and collaborative spaces for efficient teamwork.</a:t>
            </a:r>
          </a:p>
          <a:p>
            <a:r>
              <a:rPr lang="en-US" sz="2000" b="1" dirty="0"/>
              <a:t>Cross-Platform Access</a:t>
            </a:r>
            <a:r>
              <a:rPr lang="en-US" sz="2000" dirty="0"/>
              <a:t>: Connect from anywhere—mobile, desktop, or web-based interfaces.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ADVANTAGES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115817"/>
            <a:ext cx="97468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Communication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Connect enables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messaging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teams, clients, and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communicate instantly without delays. This leads to faster decision-making and problem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Collaboration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chats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file sharing, and integrated task management, teams can collaborate effortlessly,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sharing ideas and resources in one central space, leading to more efficient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Availability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Connect allows businesses to offer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round-the-clock support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AI-driven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responses, ensuring customers get the help they need at any time, even outside business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DISADVANTAGES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77334" y="2254318"/>
            <a:ext cx="1064810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Overload of Information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constant influx of real-time messages can lead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overload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busy work environments. This can overwhelm users, making it harder to prioritize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important tasks and manage notifications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Face-to-Face Interaction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reliance on text-based communication may lead to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 in personal, face-to-face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 affect team bonding, emotional connections, and non-verbal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cues (e.g., body language, tone of voice).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Miscommunication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visual or vocal cues, text-based communication can sometimes result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misunderstandings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lack of clarity. Tone or intent can easily be misinterpreted,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may lead to confusion or conflict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IMPLEMENTATION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44230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socketimport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threadingclass</a:t>
            </a:r>
            <a:r>
              <a:rPr lang="en-IN" dirty="0">
                <a:solidFill>
                  <a:schemeClr val="tx1"/>
                </a:solidFill>
              </a:rPr>
              <a:t>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ChatServer</a:t>
            </a:r>
            <a:r>
              <a:rPr lang="en-IN" dirty="0">
                <a:solidFill>
                  <a:schemeClr val="tx1"/>
                </a:solidFill>
              </a:rPr>
              <a:t>: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def</a:t>
            </a:r>
            <a:r>
              <a:rPr lang="en-IN" dirty="0">
                <a:solidFill>
                  <a:schemeClr val="tx1"/>
                </a:solidFill>
              </a:rPr>
              <a:t> _</a:t>
            </a:r>
            <a:r>
              <a:rPr lang="en-IN" dirty="0" err="1">
                <a:solidFill>
                  <a:schemeClr val="tx1"/>
                </a:solidFill>
              </a:rPr>
              <a:t>init</a:t>
            </a:r>
            <a:r>
              <a:rPr lang="en-IN" dirty="0">
                <a:solidFill>
                  <a:schemeClr val="tx1"/>
                </a:solidFill>
              </a:rPr>
              <a:t>_(self, host='127.0.0.1', port=55555):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self.host</a:t>
            </a:r>
            <a:r>
              <a:rPr lang="en-IN" dirty="0">
                <a:solidFill>
                  <a:schemeClr val="tx1"/>
                </a:solidFill>
              </a:rPr>
              <a:t> = host        </a:t>
            </a:r>
            <a:r>
              <a:rPr lang="en-IN" dirty="0" err="1">
                <a:solidFill>
                  <a:schemeClr val="tx1"/>
                </a:solidFill>
              </a:rPr>
              <a:t>self.port</a:t>
            </a:r>
            <a:r>
              <a:rPr lang="en-IN" dirty="0">
                <a:solidFill>
                  <a:schemeClr val="tx1"/>
                </a:solidFill>
              </a:rPr>
              <a:t> = port        </a:t>
            </a:r>
            <a:r>
              <a:rPr lang="en-IN" dirty="0" err="1">
                <a:solidFill>
                  <a:schemeClr val="tx1"/>
                </a:solidFill>
              </a:rPr>
              <a:t>self.server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socket.socket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socket.AF_INET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socket.SOCK_STREAM</a:t>
            </a:r>
            <a:r>
              <a:rPr lang="en-IN" dirty="0">
                <a:solidFill>
                  <a:schemeClr val="tx1"/>
                </a:solidFill>
              </a:rPr>
              <a:t>)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self.server.bind</a:t>
            </a:r>
            <a:r>
              <a:rPr lang="en-IN" dirty="0">
                <a:solidFill>
                  <a:schemeClr val="tx1"/>
                </a:solidFill>
              </a:rPr>
              <a:t>((</a:t>
            </a:r>
            <a:r>
              <a:rPr lang="en-IN" dirty="0" err="1">
                <a:solidFill>
                  <a:schemeClr val="tx1"/>
                </a:solidFill>
              </a:rPr>
              <a:t>self.host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self.port</a:t>
            </a:r>
            <a:r>
              <a:rPr lang="en-IN" dirty="0">
                <a:solidFill>
                  <a:schemeClr val="tx1"/>
                </a:solidFill>
              </a:rPr>
              <a:t>))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self.server.listen</a:t>
            </a:r>
            <a:r>
              <a:rPr lang="en-IN" dirty="0">
                <a:solidFill>
                  <a:schemeClr val="tx1"/>
                </a:solidFill>
              </a:rPr>
              <a:t>()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self.clients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[]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self.nicknames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smtClean="0">
                <a:solidFill>
                  <a:schemeClr val="tx1"/>
                </a:solidFill>
              </a:rPr>
              <a:t>[]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def</a:t>
            </a:r>
            <a:r>
              <a:rPr lang="en-IN" dirty="0">
                <a:solidFill>
                  <a:schemeClr val="tx1"/>
                </a:solidFill>
              </a:rPr>
              <a:t> broadcast(self, message):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for client in </a:t>
            </a:r>
            <a:r>
              <a:rPr lang="en-IN" dirty="0" err="1">
                <a:solidFill>
                  <a:schemeClr val="tx1"/>
                </a:solidFill>
              </a:rPr>
              <a:t>self.clients</a:t>
            </a:r>
            <a:r>
              <a:rPr lang="en-IN" dirty="0">
                <a:solidFill>
                  <a:schemeClr val="tx1"/>
                </a:solidFill>
              </a:rPr>
              <a:t>: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client.send</a:t>
            </a:r>
            <a:r>
              <a:rPr lang="en-IN" dirty="0">
                <a:solidFill>
                  <a:schemeClr val="tx1"/>
                </a:solidFill>
              </a:rPr>
              <a:t>(message)  </a:t>
            </a:r>
            <a:r>
              <a:rPr lang="en-IN" dirty="0" err="1">
                <a:solidFill>
                  <a:schemeClr val="tx1"/>
                </a:solidFill>
              </a:rPr>
              <a:t>def</a:t>
            </a:r>
            <a:r>
              <a:rPr lang="en-IN" dirty="0">
                <a:solidFill>
                  <a:schemeClr val="tx1"/>
                </a:solidFill>
              </a:rPr>
              <a:t> handle(self, client):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dirty="0">
                <a:solidFill>
                  <a:schemeClr val="tx1"/>
                </a:solidFill>
              </a:rPr>
              <a:t>while True: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</a:t>
            </a:r>
            <a:r>
              <a:rPr lang="en-IN" dirty="0">
                <a:solidFill>
                  <a:schemeClr val="tx1"/>
                </a:solidFill>
              </a:rPr>
              <a:t>try:    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message = </a:t>
            </a:r>
            <a:r>
              <a:rPr lang="en-IN" dirty="0" err="1">
                <a:solidFill>
                  <a:schemeClr val="tx1"/>
                </a:solidFill>
              </a:rPr>
              <a:t>client.recv</a:t>
            </a:r>
            <a:r>
              <a:rPr lang="en-IN" dirty="0">
                <a:solidFill>
                  <a:schemeClr val="tx1"/>
                </a:solidFill>
              </a:rPr>
              <a:t>(1024)  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self.broadcast</a:t>
            </a:r>
            <a:r>
              <a:rPr lang="en-IN" dirty="0">
                <a:solidFill>
                  <a:schemeClr val="tx1"/>
                </a:solidFill>
              </a:rPr>
              <a:t>(message)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except:   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index = </a:t>
            </a:r>
            <a:r>
              <a:rPr lang="en-IN" dirty="0" err="1">
                <a:solidFill>
                  <a:schemeClr val="tx1"/>
                </a:solidFill>
              </a:rPr>
              <a:t>self.clients.index</a:t>
            </a:r>
            <a:r>
              <a:rPr lang="en-IN" dirty="0">
                <a:solidFill>
                  <a:schemeClr val="tx1"/>
                </a:solidFill>
              </a:rPr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168831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977"/>
            <a:ext cx="8596668" cy="45913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chemeClr val="tx1"/>
                </a:solidFill>
              </a:rPr>
              <a:t>self.broadcast</a:t>
            </a:r>
            <a:r>
              <a:rPr lang="en-IN" dirty="0">
                <a:solidFill>
                  <a:schemeClr val="tx1"/>
                </a:solidFill>
              </a:rPr>
              <a:t>(f'{nickname}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left </a:t>
            </a: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err="1">
                <a:solidFill>
                  <a:schemeClr val="tx1"/>
                </a:solidFill>
              </a:rPr>
              <a:t>chat!'.encode</a:t>
            </a:r>
            <a:r>
              <a:rPr lang="en-IN" dirty="0">
                <a:solidFill>
                  <a:schemeClr val="tx1"/>
                </a:solidFill>
              </a:rPr>
              <a:t>('</a:t>
            </a:r>
            <a:r>
              <a:rPr lang="en-IN" dirty="0" err="1">
                <a:solidFill>
                  <a:schemeClr val="tx1"/>
                </a:solidFill>
              </a:rPr>
              <a:t>ascii</a:t>
            </a:r>
            <a:r>
              <a:rPr lang="en-IN" dirty="0">
                <a:solidFill>
                  <a:schemeClr val="tx1"/>
                </a:solidFill>
              </a:rPr>
              <a:t>'))    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breakdef</a:t>
            </a:r>
            <a:r>
              <a:rPr lang="en-IN" dirty="0">
                <a:solidFill>
                  <a:schemeClr val="tx1"/>
                </a:solidFill>
              </a:rPr>
              <a:t> receive(self):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while </a:t>
            </a:r>
            <a:r>
              <a:rPr lang="en-IN" dirty="0">
                <a:solidFill>
                  <a:schemeClr val="tx1"/>
                </a:solidFill>
              </a:rPr>
              <a:t>True: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client</a:t>
            </a:r>
            <a:r>
              <a:rPr lang="en-IN" dirty="0">
                <a:solidFill>
                  <a:schemeClr val="tx1"/>
                </a:solidFill>
              </a:rPr>
              <a:t>, address = </a:t>
            </a:r>
            <a:r>
              <a:rPr lang="en-IN" dirty="0" err="1">
                <a:solidFill>
                  <a:schemeClr val="tx1"/>
                </a:solidFill>
              </a:rPr>
              <a:t>self.server.accept</a:t>
            </a:r>
            <a:r>
              <a:rPr lang="en-IN" dirty="0">
                <a:solidFill>
                  <a:schemeClr val="tx1"/>
                </a:solidFill>
              </a:rPr>
              <a:t>()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 </a:t>
            </a:r>
            <a:r>
              <a:rPr lang="en-IN" dirty="0">
                <a:solidFill>
                  <a:schemeClr val="tx1"/>
                </a:solidFill>
              </a:rPr>
              <a:t>print(</a:t>
            </a:r>
            <a:r>
              <a:rPr lang="en-IN" dirty="0" err="1">
                <a:solidFill>
                  <a:schemeClr val="tx1"/>
                </a:solidFill>
              </a:rPr>
              <a:t>f"Connected</a:t>
            </a:r>
            <a:r>
              <a:rPr lang="en-IN" dirty="0">
                <a:solidFill>
                  <a:schemeClr val="tx1"/>
                </a:solidFill>
              </a:rPr>
              <a:t> with {</a:t>
            </a:r>
            <a:r>
              <a:rPr lang="en-IN" dirty="0" err="1">
                <a:solidFill>
                  <a:schemeClr val="tx1"/>
                </a:solidFill>
              </a:rPr>
              <a:t>str</a:t>
            </a:r>
            <a:r>
              <a:rPr lang="en-IN" dirty="0">
                <a:solidFill>
                  <a:schemeClr val="tx1"/>
                </a:solidFill>
              </a:rPr>
              <a:t>(address</a:t>
            </a:r>
            <a:r>
              <a:rPr lang="en-IN" dirty="0" smtClean="0">
                <a:solidFill>
                  <a:schemeClr val="tx1"/>
                </a:solidFill>
              </a:rPr>
              <a:t>)}")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client.send</a:t>
            </a:r>
            <a:r>
              <a:rPr lang="en-IN" dirty="0">
                <a:solidFill>
                  <a:schemeClr val="tx1"/>
                </a:solidFill>
              </a:rPr>
              <a:t>('</a:t>
            </a:r>
            <a:r>
              <a:rPr lang="en-IN" dirty="0" err="1">
                <a:solidFill>
                  <a:schemeClr val="tx1"/>
                </a:solidFill>
              </a:rPr>
              <a:t>NICK'.encode</a:t>
            </a:r>
            <a:r>
              <a:rPr lang="en-IN" dirty="0">
                <a:solidFill>
                  <a:schemeClr val="tx1"/>
                </a:solidFill>
              </a:rPr>
              <a:t>('</a:t>
            </a:r>
            <a:r>
              <a:rPr lang="en-IN" dirty="0" err="1">
                <a:solidFill>
                  <a:schemeClr val="tx1"/>
                </a:solidFill>
              </a:rPr>
              <a:t>ascii</a:t>
            </a:r>
            <a:r>
              <a:rPr lang="en-IN" dirty="0">
                <a:solidFill>
                  <a:schemeClr val="tx1"/>
                </a:solidFill>
              </a:rPr>
              <a:t>'))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nickname = </a:t>
            </a:r>
            <a:r>
              <a:rPr lang="en-IN" dirty="0" err="1">
                <a:solidFill>
                  <a:schemeClr val="tx1"/>
                </a:solidFill>
              </a:rPr>
              <a:t>client.recv</a:t>
            </a:r>
            <a:r>
              <a:rPr lang="en-IN" dirty="0">
                <a:solidFill>
                  <a:schemeClr val="tx1"/>
                </a:solidFill>
              </a:rPr>
              <a:t>(1024).decode('</a:t>
            </a:r>
            <a:r>
              <a:rPr lang="en-IN" dirty="0" err="1">
                <a:solidFill>
                  <a:schemeClr val="tx1"/>
                </a:solidFill>
              </a:rPr>
              <a:t>ascii</a:t>
            </a:r>
            <a:r>
              <a:rPr lang="en-IN" dirty="0">
                <a:solidFill>
                  <a:schemeClr val="tx1"/>
                </a:solidFill>
              </a:rPr>
              <a:t>')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self.nicknames.append</a:t>
            </a:r>
            <a:r>
              <a:rPr lang="en-IN" dirty="0">
                <a:solidFill>
                  <a:schemeClr val="tx1"/>
                </a:solidFill>
              </a:rPr>
              <a:t>(nickname)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self.clients.append</a:t>
            </a:r>
            <a:r>
              <a:rPr lang="en-IN" dirty="0">
                <a:solidFill>
                  <a:schemeClr val="tx1"/>
                </a:solidFill>
              </a:rPr>
              <a:t>(client)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print(</a:t>
            </a:r>
            <a:r>
              <a:rPr lang="en-IN" dirty="0" err="1">
                <a:solidFill>
                  <a:schemeClr val="tx1"/>
                </a:solidFill>
              </a:rPr>
              <a:t>f'Nickname</a:t>
            </a:r>
            <a:r>
              <a:rPr lang="en-IN" dirty="0">
                <a:solidFill>
                  <a:schemeClr val="tx1"/>
                </a:solidFill>
              </a:rPr>
              <a:t> of the client is {nickname}!')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self.broadcast</a:t>
            </a:r>
            <a:r>
              <a:rPr lang="en-IN" dirty="0">
                <a:solidFill>
                  <a:schemeClr val="tx1"/>
                </a:solidFill>
              </a:rPr>
              <a:t>(f'{nickname} joined the </a:t>
            </a:r>
            <a:r>
              <a:rPr lang="en-IN" dirty="0" err="1">
                <a:solidFill>
                  <a:schemeClr val="tx1"/>
                </a:solidFill>
              </a:rPr>
              <a:t>chat!'.encode</a:t>
            </a:r>
            <a:r>
              <a:rPr lang="en-IN" dirty="0">
                <a:solidFill>
                  <a:schemeClr val="tx1"/>
                </a:solidFill>
              </a:rPr>
              <a:t>('</a:t>
            </a:r>
            <a:r>
              <a:rPr lang="en-IN" dirty="0" err="1">
                <a:solidFill>
                  <a:schemeClr val="tx1"/>
                </a:solidFill>
              </a:rPr>
              <a:t>ascii</a:t>
            </a:r>
            <a:r>
              <a:rPr lang="en-IN" dirty="0">
                <a:solidFill>
                  <a:schemeClr val="tx1"/>
                </a:solidFill>
              </a:rPr>
              <a:t>'))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client.send</a:t>
            </a:r>
            <a:r>
              <a:rPr lang="en-IN" dirty="0">
                <a:solidFill>
                  <a:schemeClr val="tx1"/>
                </a:solidFill>
              </a:rPr>
              <a:t>('Connected to the </a:t>
            </a:r>
            <a:r>
              <a:rPr lang="en-IN" dirty="0" err="1">
                <a:solidFill>
                  <a:schemeClr val="tx1"/>
                </a:solidFill>
              </a:rPr>
              <a:t>server!'.encode</a:t>
            </a:r>
            <a:r>
              <a:rPr lang="en-IN" dirty="0">
                <a:solidFill>
                  <a:schemeClr val="tx1"/>
                </a:solidFill>
              </a:rPr>
              <a:t>('</a:t>
            </a:r>
            <a:r>
              <a:rPr lang="en-IN" dirty="0" err="1">
                <a:solidFill>
                  <a:schemeClr val="tx1"/>
                </a:solidFill>
              </a:rPr>
              <a:t>ascii</a:t>
            </a:r>
            <a:r>
              <a:rPr lang="en-IN" dirty="0">
                <a:solidFill>
                  <a:schemeClr val="tx1"/>
                </a:solidFill>
              </a:rPr>
              <a:t>')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thread = </a:t>
            </a:r>
            <a:r>
              <a:rPr lang="en-IN" dirty="0" err="1">
                <a:solidFill>
                  <a:schemeClr val="tx1"/>
                </a:solidFill>
              </a:rPr>
              <a:t>threading.Thread</a:t>
            </a:r>
            <a:r>
              <a:rPr lang="en-IN" dirty="0">
                <a:solidFill>
                  <a:schemeClr val="tx1"/>
                </a:solidFill>
              </a:rPr>
              <a:t>(target=</a:t>
            </a:r>
            <a:r>
              <a:rPr lang="en-IN" dirty="0" err="1">
                <a:solidFill>
                  <a:schemeClr val="tx1"/>
                </a:solidFill>
              </a:rPr>
              <a:t>self.handle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=(client,))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thread.start</a:t>
            </a:r>
            <a:r>
              <a:rPr lang="en-IN" dirty="0">
                <a:solidFill>
                  <a:schemeClr val="tx1"/>
                </a:solidFill>
              </a:rPr>
              <a:t>()    </a:t>
            </a:r>
            <a:r>
              <a:rPr lang="en-IN" dirty="0" err="1">
                <a:solidFill>
                  <a:schemeClr val="tx1"/>
                </a:solidFill>
              </a:rPr>
              <a:t>def</a:t>
            </a:r>
            <a:r>
              <a:rPr lang="en-IN" dirty="0">
                <a:solidFill>
                  <a:schemeClr val="tx1"/>
                </a:solidFill>
              </a:rPr>
              <a:t> run(self):        print("Server Started!")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self.receive</a:t>
            </a:r>
            <a:r>
              <a:rPr lang="en-IN" dirty="0">
                <a:solidFill>
                  <a:schemeClr val="tx1"/>
                </a:solidFill>
              </a:rPr>
              <a:t>()if _name_ == "_main_":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ChatServer</a:t>
            </a:r>
            <a:r>
              <a:rPr lang="en-IN" dirty="0">
                <a:solidFill>
                  <a:schemeClr val="tx1"/>
                </a:solidFill>
              </a:rPr>
              <a:t>().run()</a:t>
            </a:r>
          </a:p>
        </p:txBody>
      </p:sp>
    </p:spTree>
    <p:extLst>
      <p:ext uri="{BB962C8B-B14F-4D97-AF65-F5344CB8AC3E}">
        <p14:creationId xmlns:p14="http://schemas.microsoft.com/office/powerpoint/2010/main" val="286508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IMPLEMENTATION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socketimport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threadingclass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ChatServer</a:t>
            </a:r>
            <a:r>
              <a:rPr lang="en-IN" dirty="0">
                <a:solidFill>
                  <a:schemeClr val="tx1"/>
                </a:solidFill>
              </a:rPr>
              <a:t>: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def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_</a:t>
            </a:r>
            <a:r>
              <a:rPr lang="en-IN" dirty="0" err="1">
                <a:solidFill>
                  <a:schemeClr val="tx1"/>
                </a:solidFill>
              </a:rPr>
              <a:t>init</a:t>
            </a:r>
            <a:r>
              <a:rPr lang="en-IN" dirty="0">
                <a:solidFill>
                  <a:schemeClr val="tx1"/>
                </a:solidFill>
              </a:rPr>
              <a:t>_(self, host='127.0.0.1', port=55555):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self.host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host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self.port</a:t>
            </a:r>
            <a:r>
              <a:rPr lang="en-IN" dirty="0">
                <a:solidFill>
                  <a:schemeClr val="tx1"/>
                </a:solidFill>
              </a:rPr>
              <a:t> = port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self.server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err="1">
                <a:solidFill>
                  <a:schemeClr val="tx1"/>
                </a:solidFill>
              </a:rPr>
              <a:t>socket.socket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socket.AF_INET,socket.SOCK_STREAM</a:t>
            </a:r>
            <a:r>
              <a:rPr lang="en-IN" dirty="0">
                <a:solidFill>
                  <a:schemeClr val="tx1"/>
                </a:solidFill>
              </a:rPr>
              <a:t>)        </a:t>
            </a:r>
            <a:r>
              <a:rPr lang="en-IN" dirty="0" err="1">
                <a:solidFill>
                  <a:schemeClr val="tx1"/>
                </a:solidFill>
              </a:rPr>
              <a:t>self.server.bind</a:t>
            </a:r>
            <a:r>
              <a:rPr lang="en-IN" dirty="0">
                <a:solidFill>
                  <a:schemeClr val="tx1"/>
                </a:solidFill>
              </a:rPr>
              <a:t>((</a:t>
            </a:r>
            <a:r>
              <a:rPr lang="en-IN" dirty="0" err="1">
                <a:solidFill>
                  <a:schemeClr val="tx1"/>
                </a:solidFill>
              </a:rPr>
              <a:t>self.host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self.port</a:t>
            </a:r>
            <a:r>
              <a:rPr lang="en-IN" dirty="0">
                <a:solidFill>
                  <a:schemeClr val="tx1"/>
                </a:solidFill>
              </a:rPr>
              <a:t>))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self.server.listen</a:t>
            </a:r>
            <a:r>
              <a:rPr lang="en-IN" dirty="0">
                <a:solidFill>
                  <a:schemeClr val="tx1"/>
                </a:solidFill>
              </a:rPr>
              <a:t>()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self.clients</a:t>
            </a:r>
            <a:r>
              <a:rPr lang="en-IN" dirty="0">
                <a:solidFill>
                  <a:schemeClr val="tx1"/>
                </a:solidFill>
              </a:rPr>
              <a:t> = []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self.nicknames</a:t>
            </a:r>
            <a:r>
              <a:rPr lang="en-IN" dirty="0">
                <a:solidFill>
                  <a:schemeClr val="tx1"/>
                </a:solidFill>
              </a:rPr>
              <a:t> = [] </a:t>
            </a:r>
            <a:r>
              <a:rPr lang="en-IN" dirty="0" err="1">
                <a:solidFill>
                  <a:schemeClr val="tx1"/>
                </a:solidFill>
              </a:rPr>
              <a:t>def</a:t>
            </a:r>
            <a:r>
              <a:rPr lang="en-IN" dirty="0">
                <a:solidFill>
                  <a:schemeClr val="tx1"/>
                </a:solidFill>
              </a:rPr>
              <a:t> broadcast(self, message):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for client in </a:t>
            </a:r>
            <a:r>
              <a:rPr lang="en-IN" dirty="0" err="1">
                <a:solidFill>
                  <a:schemeClr val="tx1"/>
                </a:solidFill>
              </a:rPr>
              <a:t>self.clients</a:t>
            </a:r>
            <a:r>
              <a:rPr lang="en-IN" dirty="0">
                <a:solidFill>
                  <a:schemeClr val="tx1"/>
                </a:solidFill>
              </a:rPr>
              <a:t>: 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client.send</a:t>
            </a:r>
            <a:r>
              <a:rPr lang="en-IN" dirty="0" smtClean="0">
                <a:solidFill>
                  <a:schemeClr val="tx1"/>
                </a:solidFill>
              </a:rPr>
              <a:t>(message</a:t>
            </a:r>
            <a:r>
              <a:rPr lang="en-IN" dirty="0">
                <a:solidFill>
                  <a:schemeClr val="tx1"/>
                </a:solidFill>
              </a:rPr>
              <a:t>)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def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handle(self, client):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while </a:t>
            </a:r>
            <a:r>
              <a:rPr lang="en-IN" dirty="0">
                <a:solidFill>
                  <a:schemeClr val="tx1"/>
                </a:solidFill>
              </a:rPr>
              <a:t>True: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try:              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message = </a:t>
            </a:r>
            <a:r>
              <a:rPr lang="en-IN" dirty="0" err="1" smtClean="0">
                <a:solidFill>
                  <a:schemeClr val="tx1"/>
                </a:solidFill>
              </a:rPr>
              <a:t>client.recv</a:t>
            </a:r>
            <a:r>
              <a:rPr lang="en-IN" dirty="0" smtClean="0">
                <a:solidFill>
                  <a:schemeClr val="tx1"/>
                </a:solidFill>
              </a:rPr>
              <a:t>(104)             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client.close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7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OUTPUT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56" y="2715419"/>
            <a:ext cx="4581525" cy="2771775"/>
          </a:xfrm>
        </p:spPr>
      </p:pic>
    </p:spTree>
    <p:extLst>
      <p:ext uri="{BB962C8B-B14F-4D97-AF65-F5344CB8AC3E}">
        <p14:creationId xmlns:p14="http://schemas.microsoft.com/office/powerpoint/2010/main" val="3296684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647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CHAT CONNECT </vt:lpstr>
      <vt:lpstr>                      DESCRITION</vt:lpstr>
      <vt:lpstr>                    DESCRIPTION</vt:lpstr>
      <vt:lpstr>                     ADVANTAGES</vt:lpstr>
      <vt:lpstr>                   DISADVANTAGES</vt:lpstr>
      <vt:lpstr>                IMPLEMENTATION</vt:lpstr>
      <vt:lpstr>                   IMPLEMENTATION</vt:lpstr>
      <vt:lpstr>                  IMPLEMENTATION</vt:lpstr>
      <vt:lpstr>                    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CONNECT</dc:title>
  <dc:creator>MY</dc:creator>
  <cp:lastModifiedBy>MY</cp:lastModifiedBy>
  <cp:revision>4</cp:revision>
  <dcterms:created xsi:type="dcterms:W3CDTF">2024-11-17T12:08:21Z</dcterms:created>
  <dcterms:modified xsi:type="dcterms:W3CDTF">2024-11-17T12:43:46Z</dcterms:modified>
</cp:coreProperties>
</file>