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2" r:id="rId3"/>
    <p:sldId id="273" r:id="rId4"/>
    <p:sldId id="274" r:id="rId5"/>
    <p:sldId id="278" r:id="rId6"/>
    <p:sldId id="279" r:id="rId7"/>
    <p:sldId id="280" r:id="rId8"/>
    <p:sldId id="275" r:id="rId9"/>
    <p:sldId id="276" r:id="rId10"/>
    <p:sldId id="277" r:id="rId11"/>
    <p:sldId id="257" r:id="rId12"/>
    <p:sldId id="260" r:id="rId13"/>
    <p:sldId id="261" r:id="rId14"/>
    <p:sldId id="258" r:id="rId15"/>
    <p:sldId id="262" r:id="rId16"/>
    <p:sldId id="267" r:id="rId17"/>
    <p:sldId id="263" r:id="rId18"/>
    <p:sldId id="259" r:id="rId19"/>
    <p:sldId id="265" r:id="rId20"/>
    <p:sldId id="266" r:id="rId21"/>
    <p:sldId id="264" r:id="rId22"/>
    <p:sldId id="268" r:id="rId23"/>
    <p:sldId id="270" r:id="rId24"/>
    <p:sldId id="26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037C67-7380-4006-AEF8-C7AA39B7A733}" type="datetimeFigureOut">
              <a:rPr lang="en-IN" smtClean="0"/>
              <a:t>28-03-2018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960BEB-3CB9-4531-8917-DAB705392F50}" type="slidenum">
              <a:rPr lang="en-IN" smtClean="0"/>
              <a:t>‹#›</a:t>
            </a:fld>
            <a:endParaRPr lang="en-IN"/>
          </a:p>
        </p:txBody>
      </p:sp>
    </p:spTree>
    <p:extLst>
      <p:ext uri="{BB962C8B-B14F-4D97-AF65-F5344CB8AC3E}">
        <p14:creationId xmlns:p14="http://schemas.microsoft.com/office/powerpoint/2010/main" val="3318032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960BEB-3CB9-4531-8917-DAB705392F50}" type="slidenum">
              <a:rPr lang="en-IN" smtClean="0"/>
              <a:t>11</a:t>
            </a:fld>
            <a:endParaRPr lang="en-IN"/>
          </a:p>
        </p:txBody>
      </p:sp>
    </p:spTree>
    <p:extLst>
      <p:ext uri="{BB962C8B-B14F-4D97-AF65-F5344CB8AC3E}">
        <p14:creationId xmlns:p14="http://schemas.microsoft.com/office/powerpoint/2010/main" val="52188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70D96D-7456-4540-A62E-83723B3A1C36}" type="datetimeFigureOut">
              <a:rPr lang="en-IN" smtClean="0"/>
              <a:t>28-03-2018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7C2EF-9F50-42DE-9EC6-08EA670095B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0D96D-7456-4540-A62E-83723B3A1C36}" type="datetimeFigureOut">
              <a:rPr lang="en-IN" smtClean="0"/>
              <a:t>28-03-2018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7C2EF-9F50-42DE-9EC6-08EA670095B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0D96D-7456-4540-A62E-83723B3A1C36}" type="datetimeFigureOut">
              <a:rPr lang="en-IN" smtClean="0"/>
              <a:t>28-03-2018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7C2EF-9F50-42DE-9EC6-08EA670095B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70D96D-7456-4540-A62E-83723B3A1C36}" type="datetimeFigureOut">
              <a:rPr lang="en-IN" smtClean="0"/>
              <a:t>28-03-2018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7C2EF-9F50-42DE-9EC6-08EA670095B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D70D96D-7456-4540-A62E-83723B3A1C36}" type="datetimeFigureOut">
              <a:rPr lang="en-IN" smtClean="0"/>
              <a:t>28-03-2018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7C2EF-9F50-42DE-9EC6-08EA670095B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70D96D-7456-4540-A62E-83723B3A1C36}" type="datetimeFigureOut">
              <a:rPr lang="en-IN" smtClean="0"/>
              <a:t>28-03-2018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7C2EF-9F50-42DE-9EC6-08EA670095B6}"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70D96D-7456-4540-A62E-83723B3A1C36}" type="datetimeFigureOut">
              <a:rPr lang="en-IN" smtClean="0"/>
              <a:t>28-03-2018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E7C2EF-9F50-42DE-9EC6-08EA670095B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70D96D-7456-4540-A62E-83723B3A1C36}" type="datetimeFigureOut">
              <a:rPr lang="en-IN" smtClean="0"/>
              <a:t>28-03-2018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E7C2EF-9F50-42DE-9EC6-08EA670095B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0D96D-7456-4540-A62E-83723B3A1C36}" type="datetimeFigureOut">
              <a:rPr lang="en-IN" smtClean="0"/>
              <a:t>28-03-2018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E7C2EF-9F50-42DE-9EC6-08EA670095B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D70D96D-7456-4540-A62E-83723B3A1C36}" type="datetimeFigureOut">
              <a:rPr lang="en-IN" smtClean="0"/>
              <a:t>28-03-2018</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AE7C2EF-9F50-42DE-9EC6-08EA670095B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70D96D-7456-4540-A62E-83723B3A1C36}" type="datetimeFigureOut">
              <a:rPr lang="en-IN" smtClean="0"/>
              <a:t>28-03-2018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7C2EF-9F50-42DE-9EC6-08EA670095B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D70D96D-7456-4540-A62E-83723B3A1C36}" type="datetimeFigureOut">
              <a:rPr lang="en-IN" smtClean="0"/>
              <a:t>28-03-2018</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AE7C2EF-9F50-42DE-9EC6-08EA670095B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PHP PROJECT	</a:t>
            </a:r>
            <a:endParaRPr lang="en-IN" dirty="0"/>
          </a:p>
        </p:txBody>
      </p:sp>
      <p:sp>
        <p:nvSpPr>
          <p:cNvPr id="3" name="Subtitle 2"/>
          <p:cNvSpPr>
            <a:spLocks noGrp="1"/>
          </p:cNvSpPr>
          <p:nvPr>
            <p:ph type="subTitle" idx="1"/>
          </p:nvPr>
        </p:nvSpPr>
        <p:spPr/>
        <p:txBody>
          <a:bodyPr/>
          <a:lstStyle/>
          <a:p>
            <a:r>
              <a:rPr lang="en-IN" dirty="0" smtClean="0"/>
              <a:t>Hospital management system</a:t>
            </a:r>
            <a:endParaRPr lang="en-IN" dirty="0"/>
          </a:p>
        </p:txBody>
      </p:sp>
      <p:sp>
        <p:nvSpPr>
          <p:cNvPr id="4" name="Subtitle 2"/>
          <p:cNvSpPr txBox="1">
            <a:spLocks/>
          </p:cNvSpPr>
          <p:nvPr/>
        </p:nvSpPr>
        <p:spPr>
          <a:xfrm rot="19140000">
            <a:off x="1672571" y="2387740"/>
            <a:ext cx="7414711" cy="1177376"/>
          </a:xfrm>
          <a:prstGeom prst="rect">
            <a:avLst/>
          </a:prstGeom>
        </p:spPr>
        <p:txBody>
          <a:bodyPr vert="horz" lIns="91440" tIns="9144" rIns="91440" bIns="45720" rtlCol="0">
            <a:no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r>
              <a:rPr lang="en-IN" sz="1800" dirty="0" smtClean="0">
                <a:solidFill>
                  <a:schemeClr val="bg1"/>
                </a:solidFill>
              </a:rPr>
              <a:t>Efforts by :K SRIKANT IYER(RA1511003030370)</a:t>
            </a:r>
          </a:p>
          <a:p>
            <a:r>
              <a:rPr lang="en-IN" sz="1800" dirty="0">
                <a:solidFill>
                  <a:schemeClr val="bg1"/>
                </a:solidFill>
              </a:rPr>
              <a:t>	 </a:t>
            </a:r>
            <a:r>
              <a:rPr lang="en-IN" sz="1800" dirty="0" smtClean="0">
                <a:solidFill>
                  <a:schemeClr val="bg1"/>
                </a:solidFill>
              </a:rPr>
              <a:t>      </a:t>
            </a:r>
            <a:r>
              <a:rPr lang="en-IN" sz="1800" dirty="0" err="1" smtClean="0">
                <a:solidFill>
                  <a:schemeClr val="bg1"/>
                </a:solidFill>
              </a:rPr>
              <a:t>charu</a:t>
            </a:r>
            <a:r>
              <a:rPr lang="en-IN" sz="1800" dirty="0" smtClean="0">
                <a:solidFill>
                  <a:schemeClr val="bg1"/>
                </a:solidFill>
              </a:rPr>
              <a:t> (ra1511003030347)</a:t>
            </a:r>
          </a:p>
          <a:p>
            <a:r>
              <a:rPr lang="en-IN" sz="1800" dirty="0">
                <a:solidFill>
                  <a:schemeClr val="bg1"/>
                </a:solidFill>
              </a:rPr>
              <a:t>	</a:t>
            </a:r>
          </a:p>
        </p:txBody>
      </p:sp>
    </p:spTree>
    <p:extLst>
      <p:ext uri="{BB962C8B-B14F-4D97-AF65-F5344CB8AC3E}">
        <p14:creationId xmlns:p14="http://schemas.microsoft.com/office/powerpoint/2010/main" val="4170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Session diagram</a:t>
            </a:r>
            <a:endParaRPr lang="en-IN" dirty="0"/>
          </a:p>
        </p:txBody>
      </p:sp>
      <p:pic>
        <p:nvPicPr>
          <p:cNvPr id="8194" name="Picture 2" descr="C:\Users\Srikant\Desktop\activity-example-electronic-prescrip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903180"/>
            <a:ext cx="5760640" cy="595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12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included</a:t>
            </a:r>
            <a:endParaRPr lang="en-IN" dirty="0"/>
          </a:p>
        </p:txBody>
      </p:sp>
      <p:sp>
        <p:nvSpPr>
          <p:cNvPr id="4" name="Rectangle 3"/>
          <p:cNvSpPr/>
          <p:nvPr/>
        </p:nvSpPr>
        <p:spPr>
          <a:xfrm>
            <a:off x="971600" y="1052736"/>
            <a:ext cx="7632848" cy="4216539"/>
          </a:xfrm>
          <a:prstGeom prst="rect">
            <a:avLst/>
          </a:prstGeom>
        </p:spPr>
        <p:txBody>
          <a:bodyPr wrap="square">
            <a:spAutoFit/>
          </a:bodyPr>
          <a:lstStyle/>
          <a:p>
            <a:pPr marL="342900" indent="-342900">
              <a:spcBef>
                <a:spcPts val="800"/>
              </a:spcBef>
            </a:pPr>
            <a:r>
              <a:rPr lang="en-IN" sz="2400" b="1" dirty="0"/>
              <a:t>Admin module:</a:t>
            </a:r>
          </a:p>
          <a:p>
            <a:pPr marL="342900" indent="-342900">
              <a:spcBef>
                <a:spcPts val="800"/>
              </a:spcBef>
            </a:pPr>
            <a:endParaRPr lang="en-IN" sz="2400" b="1" dirty="0"/>
          </a:p>
          <a:p>
            <a:pPr marL="342900" indent="-342900">
              <a:spcBef>
                <a:spcPts val="800"/>
              </a:spcBef>
            </a:pPr>
            <a:r>
              <a:rPr lang="en-IN" sz="2400" b="1" dirty="0"/>
              <a:t>The admin is the character who is able to manage the system but is unable to create prescriptions or review patients. The role of the admin is to authorise the doctor and allow to access features, the doctor or patients cant access without proper authorisation.</a:t>
            </a:r>
          </a:p>
          <a:p>
            <a:pPr marL="342900" indent="-342900">
              <a:spcBef>
                <a:spcPts val="800"/>
              </a:spcBef>
            </a:pPr>
            <a:r>
              <a:rPr lang="en-IN" sz="2400" b="1" dirty="0"/>
              <a:t>The admin has a unique password which is coded into the </a:t>
            </a:r>
            <a:r>
              <a:rPr lang="en-IN" sz="2400" b="1" dirty="0" err="1"/>
              <a:t>php</a:t>
            </a:r>
            <a:r>
              <a:rPr lang="en-IN" sz="2400" b="1" dirty="0"/>
              <a:t> itself and cannot be changed by the admin. We have set the password as “0000”.</a:t>
            </a:r>
          </a:p>
        </p:txBody>
      </p:sp>
    </p:spTree>
    <p:extLst>
      <p:ext uri="{BB962C8B-B14F-4D97-AF65-F5344CB8AC3E}">
        <p14:creationId xmlns:p14="http://schemas.microsoft.com/office/powerpoint/2010/main" val="97315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431"/>
          <a:stretch/>
        </p:blipFill>
        <p:spPr bwMode="auto">
          <a:xfrm>
            <a:off x="899592" y="1916832"/>
            <a:ext cx="7521575" cy="2809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822960" y="365760"/>
            <a:ext cx="7520940" cy="548640"/>
          </a:xfrm>
        </p:spPr>
        <p:txBody>
          <a:bodyPr/>
          <a:lstStyle/>
          <a:p>
            <a:r>
              <a:rPr lang="en-IN" dirty="0" smtClean="0"/>
              <a:t>First window</a:t>
            </a:r>
            <a:endParaRPr lang="en-IN" dirty="0"/>
          </a:p>
        </p:txBody>
      </p:sp>
    </p:spTree>
    <p:extLst>
      <p:ext uri="{BB962C8B-B14F-4D97-AF65-F5344CB8AC3E}">
        <p14:creationId xmlns:p14="http://schemas.microsoft.com/office/powerpoint/2010/main" val="1017137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3020" y="1100138"/>
            <a:ext cx="7060184"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822960" y="365760"/>
            <a:ext cx="7520940" cy="548640"/>
          </a:xfrm>
        </p:spPr>
        <p:txBody>
          <a:bodyPr/>
          <a:lstStyle/>
          <a:p>
            <a:r>
              <a:rPr lang="en-IN" dirty="0" smtClean="0"/>
              <a:t>Use of admin privileges </a:t>
            </a:r>
            <a:endParaRPr lang="en-IN" dirty="0"/>
          </a:p>
        </p:txBody>
      </p:sp>
    </p:spTree>
    <p:extLst>
      <p:ext uri="{BB962C8B-B14F-4D97-AF65-F5344CB8AC3E}">
        <p14:creationId xmlns:p14="http://schemas.microsoft.com/office/powerpoint/2010/main" val="240598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908720"/>
            <a:ext cx="7520940" cy="3579849"/>
          </a:xfrm>
        </p:spPr>
        <p:txBody>
          <a:bodyPr>
            <a:noAutofit/>
          </a:bodyPr>
          <a:lstStyle/>
          <a:p>
            <a:r>
              <a:rPr lang="en-IN" sz="2400" dirty="0"/>
              <a:t>Doctor login Module</a:t>
            </a:r>
            <a:r>
              <a:rPr lang="en-IN" sz="2400" dirty="0" smtClean="0"/>
              <a:t>:</a:t>
            </a:r>
          </a:p>
          <a:p>
            <a:endParaRPr lang="en-IN" sz="2400" dirty="0"/>
          </a:p>
          <a:p>
            <a:r>
              <a:rPr lang="en-IN" sz="2400" dirty="0"/>
              <a:t>The doctors are registered with the help of the admin supervision. Once registered the doctor may use his login credentials to access the whole program. Once the doctor logs into the page, a session is stared which records what all the doctor does and which all prescription he has given.</a:t>
            </a:r>
          </a:p>
          <a:p>
            <a:r>
              <a:rPr lang="en-IN" sz="2400" dirty="0"/>
              <a:t>The list of doctors is viewable by the “view doctors” button where all the doctors are shown.</a:t>
            </a:r>
          </a:p>
          <a:p>
            <a:endParaRPr lang="en-IN" sz="2000" dirty="0"/>
          </a:p>
        </p:txBody>
      </p:sp>
    </p:spTree>
    <p:extLst>
      <p:ext uri="{BB962C8B-B14F-4D97-AF65-F5344CB8AC3E}">
        <p14:creationId xmlns:p14="http://schemas.microsoft.com/office/powerpoint/2010/main" val="305530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 page</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052736"/>
            <a:ext cx="6912768" cy="5460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5881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Doctor database</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980728"/>
            <a:ext cx="6120680" cy="5566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2126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Doctor list access</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052735"/>
            <a:ext cx="6192688" cy="5505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105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692696"/>
            <a:ext cx="7520940" cy="3579849"/>
          </a:xfrm>
        </p:spPr>
        <p:txBody>
          <a:bodyPr>
            <a:noAutofit/>
          </a:bodyPr>
          <a:lstStyle/>
          <a:p>
            <a:r>
              <a:rPr lang="en-IN" sz="2800" dirty="0"/>
              <a:t>Patient’s module</a:t>
            </a:r>
            <a:r>
              <a:rPr lang="en-IN" sz="2800" dirty="0" smtClean="0"/>
              <a:t>:</a:t>
            </a:r>
          </a:p>
          <a:p>
            <a:endParaRPr lang="en-IN" sz="2800" dirty="0"/>
          </a:p>
          <a:p>
            <a:r>
              <a:rPr lang="en-IN" sz="2400" dirty="0"/>
              <a:t>In this module the information is stored in “Add patient’s module” where the data gets saved in the database. To view the list of patients we can access the same database and get the list of patients.</a:t>
            </a:r>
          </a:p>
          <a:p>
            <a:r>
              <a:rPr lang="en-IN" sz="2400" dirty="0"/>
              <a:t>To see the history of patients we access “view patient details” where we ae able to see all the details of the patient along with the history and medicine received of the patient.</a:t>
            </a:r>
          </a:p>
          <a:p>
            <a:endParaRPr lang="en-IN" sz="2400" dirty="0"/>
          </a:p>
        </p:txBody>
      </p:sp>
    </p:spTree>
    <p:extLst>
      <p:ext uri="{BB962C8B-B14F-4D97-AF65-F5344CB8AC3E}">
        <p14:creationId xmlns:p14="http://schemas.microsoft.com/office/powerpoint/2010/main" val="805024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Patient registration</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196752"/>
            <a:ext cx="5616624" cy="5109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856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br>
              <a:rPr lang="en-IN" dirty="0"/>
            </a:br>
            <a:endParaRPr lang="en-IN" dirty="0"/>
          </a:p>
        </p:txBody>
      </p:sp>
      <p:sp>
        <p:nvSpPr>
          <p:cNvPr id="3" name="Content Placeholder 2"/>
          <p:cNvSpPr>
            <a:spLocks noGrp="1"/>
          </p:cNvSpPr>
          <p:nvPr>
            <p:ph idx="1"/>
          </p:nvPr>
        </p:nvSpPr>
        <p:spPr/>
        <p:txBody>
          <a:bodyPr>
            <a:normAutofit/>
          </a:bodyPr>
          <a:lstStyle/>
          <a:p>
            <a:r>
              <a:rPr lang="en-IN" sz="2400" dirty="0" smtClean="0"/>
              <a:t>System </a:t>
            </a:r>
            <a:r>
              <a:rPr lang="en-IN" sz="2400" dirty="0"/>
              <a:t>analysis:</a:t>
            </a:r>
          </a:p>
          <a:p>
            <a:pPr lvl="0"/>
            <a:r>
              <a:rPr lang="en-IN" sz="2400" dirty="0"/>
              <a:t>About the existing project-:</a:t>
            </a:r>
          </a:p>
          <a:p>
            <a:r>
              <a:rPr lang="en-IN" sz="2400" dirty="0"/>
              <a:t>As we all have seen that many of the hospitals follow the practice in which the patient’s information is compiled manually. The receptionists usually maintain a register where in they put the records of the </a:t>
            </a:r>
            <a:r>
              <a:rPr lang="en-IN" sz="2400" dirty="0" err="1"/>
              <a:t>patients.this</a:t>
            </a:r>
            <a:r>
              <a:rPr lang="en-IN" sz="2400" dirty="0"/>
              <a:t> results in a lot of  mismanagement and confusion, which leads to delay in treatments.</a:t>
            </a:r>
          </a:p>
          <a:p>
            <a:endParaRPr lang="en-IN" sz="2400" dirty="0"/>
          </a:p>
        </p:txBody>
      </p:sp>
    </p:spTree>
    <p:extLst>
      <p:ext uri="{BB962C8B-B14F-4D97-AF65-F5344CB8AC3E}">
        <p14:creationId xmlns:p14="http://schemas.microsoft.com/office/powerpoint/2010/main" val="3730528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Patient database</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8448775"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820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patient details </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8121829" cy="5281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2998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prescription</a:t>
            </a:r>
            <a:endParaRPr lang="en-IN" dirty="0"/>
          </a:p>
        </p:txBody>
      </p:sp>
      <p:sp>
        <p:nvSpPr>
          <p:cNvPr id="3" name="Content Placeholder 2"/>
          <p:cNvSpPr>
            <a:spLocks noGrp="1"/>
          </p:cNvSpPr>
          <p:nvPr>
            <p:ph idx="1"/>
          </p:nvPr>
        </p:nvSpPr>
        <p:spPr/>
        <p:txBody>
          <a:bodyPr/>
          <a:lstStyle/>
          <a:p>
            <a:r>
              <a:rPr lang="en-IN" sz="2400" dirty="0" smtClean="0"/>
              <a:t>The prescription generation is a big part of the project where the doctors  give  the patients specialised prescriptions. In his we access all the data bases in which we access the patients details and using the session we get the doctor details. </a:t>
            </a:r>
          </a:p>
          <a:p>
            <a:r>
              <a:rPr lang="en-IN" sz="2400" dirty="0" smtClean="0"/>
              <a:t>Using accessing the details, the information is stored in the prescription </a:t>
            </a:r>
            <a:r>
              <a:rPr lang="en-IN" sz="2400" dirty="0" err="1" smtClean="0"/>
              <a:t>databse</a:t>
            </a:r>
            <a:r>
              <a:rPr lang="en-IN" sz="2400" dirty="0" smtClean="0"/>
              <a:t>.</a:t>
            </a:r>
            <a:endParaRPr lang="en-IN" sz="2400" dirty="0"/>
          </a:p>
        </p:txBody>
      </p:sp>
    </p:spTree>
    <p:extLst>
      <p:ext uri="{BB962C8B-B14F-4D97-AF65-F5344CB8AC3E}">
        <p14:creationId xmlns:p14="http://schemas.microsoft.com/office/powerpoint/2010/main" val="2629193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Prescription maker </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055248"/>
            <a:ext cx="5204569" cy="57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7053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Prescription database</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052736"/>
            <a:ext cx="7577846" cy="532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836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 OF THE EXISTING SYSTEM</a:t>
            </a:r>
            <a:br>
              <a:rPr lang="en-IN" dirty="0"/>
            </a:br>
            <a:endParaRPr lang="en-IN"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IN" sz="2400" dirty="0" smtClean="0"/>
              <a:t>Information  </a:t>
            </a:r>
            <a:r>
              <a:rPr lang="en-IN" sz="2400" dirty="0"/>
              <a:t>is compiled manually.</a:t>
            </a:r>
          </a:p>
          <a:p>
            <a:pPr lvl="0">
              <a:buFont typeface="Arial" panose="020B0604020202020204" pitchFamily="34" charset="0"/>
              <a:buChar char="•"/>
            </a:pPr>
            <a:r>
              <a:rPr lang="en-IN" sz="2400" dirty="0"/>
              <a:t>Patients data can be lost.</a:t>
            </a:r>
          </a:p>
          <a:p>
            <a:pPr lvl="0">
              <a:buFont typeface="Arial" panose="020B0604020202020204" pitchFamily="34" charset="0"/>
              <a:buChar char="•"/>
            </a:pPr>
            <a:r>
              <a:rPr lang="en-IN" sz="2400" dirty="0"/>
              <a:t>Patients information is usually mixed</a:t>
            </a:r>
          </a:p>
          <a:p>
            <a:pPr lvl="0">
              <a:buFont typeface="Arial" panose="020B0604020202020204" pitchFamily="34" charset="0"/>
              <a:buChar char="•"/>
            </a:pPr>
            <a:r>
              <a:rPr lang="en-IN" sz="2400" dirty="0"/>
              <a:t>It will be very hectic to find out the previous records of a particular patient.</a:t>
            </a:r>
          </a:p>
          <a:p>
            <a:pPr lvl="0">
              <a:buFont typeface="Arial" panose="020B0604020202020204" pitchFamily="34" charset="0"/>
              <a:buChar char="•"/>
            </a:pPr>
            <a:r>
              <a:rPr lang="en-IN" sz="2400" dirty="0"/>
              <a:t>A lot of mismanagement and confusion take place.</a:t>
            </a:r>
          </a:p>
          <a:p>
            <a:endParaRPr lang="en-IN" sz="2400" dirty="0"/>
          </a:p>
        </p:txBody>
      </p:sp>
    </p:spTree>
    <p:extLst>
      <p:ext uri="{BB962C8B-B14F-4D97-AF65-F5344CB8AC3E}">
        <p14:creationId xmlns:p14="http://schemas.microsoft.com/office/powerpoint/2010/main" val="1525969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WE PROPOSE:</a:t>
            </a:r>
            <a:br>
              <a:rPr lang="en-IN" dirty="0"/>
            </a:br>
            <a:endParaRPr lang="en-IN" dirty="0"/>
          </a:p>
        </p:txBody>
      </p:sp>
      <p:sp>
        <p:nvSpPr>
          <p:cNvPr id="3" name="Content Placeholder 2"/>
          <p:cNvSpPr>
            <a:spLocks noGrp="1"/>
          </p:cNvSpPr>
          <p:nvPr>
            <p:ph idx="1"/>
          </p:nvPr>
        </p:nvSpPr>
        <p:spPr>
          <a:xfrm>
            <a:off x="827584" y="1124744"/>
            <a:ext cx="7520940" cy="3579849"/>
          </a:xfrm>
        </p:spPr>
        <p:txBody>
          <a:bodyPr>
            <a:noAutofit/>
          </a:bodyPr>
          <a:lstStyle/>
          <a:p>
            <a:r>
              <a:rPr lang="en-IN" sz="2400" dirty="0" smtClean="0"/>
              <a:t>With </a:t>
            </a:r>
            <a:r>
              <a:rPr lang="en-IN" sz="2400" dirty="0"/>
              <a:t>our project we have come up with the system where we have created an online portal where all the patients information will be  recorded and prescriptions are made and </a:t>
            </a:r>
            <a:r>
              <a:rPr lang="en-IN" sz="2400" dirty="0" err="1"/>
              <a:t>stored.all</a:t>
            </a:r>
            <a:r>
              <a:rPr lang="en-IN" sz="2400" dirty="0"/>
              <a:t> the basic information of the patients such as their name age occupation mobile number </a:t>
            </a:r>
            <a:r>
              <a:rPr lang="en-IN" sz="2400" dirty="0" err="1"/>
              <a:t>address,their</a:t>
            </a:r>
            <a:r>
              <a:rPr lang="en-IN" sz="2400" dirty="0"/>
              <a:t> respective doctors and the prescriptions which again consists of the details such as the  medicines prescribed, dosage ,diagnosis and the instructions to be followed.</a:t>
            </a:r>
          </a:p>
          <a:p>
            <a:r>
              <a:rPr lang="en-IN" sz="2400" dirty="0"/>
              <a:t> </a:t>
            </a:r>
          </a:p>
          <a:p>
            <a:endParaRPr lang="en-IN" sz="2400" dirty="0"/>
          </a:p>
        </p:txBody>
      </p:sp>
    </p:spTree>
    <p:extLst>
      <p:ext uri="{BB962C8B-B14F-4D97-AF65-F5344CB8AC3E}">
        <p14:creationId xmlns:p14="http://schemas.microsoft.com/office/powerpoint/2010/main" val="122709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specification</a:t>
            </a:r>
            <a:endParaRPr lang="en-IN" dirty="0"/>
          </a:p>
        </p:txBody>
      </p:sp>
      <p:sp>
        <p:nvSpPr>
          <p:cNvPr id="3" name="Content Placeholder 2"/>
          <p:cNvSpPr>
            <a:spLocks noGrp="1"/>
          </p:cNvSpPr>
          <p:nvPr>
            <p:ph idx="1"/>
          </p:nvPr>
        </p:nvSpPr>
        <p:spPr/>
        <p:txBody>
          <a:bodyPr>
            <a:noAutofit/>
          </a:bodyPr>
          <a:lstStyle/>
          <a:p>
            <a:r>
              <a:rPr lang="en-IN" sz="2400" dirty="0" smtClean="0"/>
              <a:t>The following are the hardware and software requirements to create this system. As listed </a:t>
            </a:r>
            <a:r>
              <a:rPr lang="en-IN" sz="2400" dirty="0" err="1" smtClean="0"/>
              <a:t>beow</a:t>
            </a:r>
            <a:r>
              <a:rPr lang="en-IN" sz="2400" dirty="0" smtClean="0"/>
              <a:t> the backhand server is written in </a:t>
            </a:r>
            <a:r>
              <a:rPr lang="en-IN" sz="2400" dirty="0" err="1" smtClean="0"/>
              <a:t>php</a:t>
            </a:r>
            <a:r>
              <a:rPr lang="en-IN" sz="2400" dirty="0" smtClean="0"/>
              <a:t>. The data base used is </a:t>
            </a:r>
            <a:r>
              <a:rPr lang="en-IN" sz="2400" dirty="0" err="1" smtClean="0"/>
              <a:t>sql</a:t>
            </a:r>
            <a:r>
              <a:rPr lang="en-IN" sz="2400" dirty="0" smtClean="0"/>
              <a:t> through PDO.</a:t>
            </a:r>
            <a:endParaRPr lang="en-IN" sz="2400" dirty="0"/>
          </a:p>
        </p:txBody>
      </p:sp>
    </p:spTree>
    <p:extLst>
      <p:ext uri="{BB962C8B-B14F-4D97-AF65-F5344CB8AC3E}">
        <p14:creationId xmlns:p14="http://schemas.microsoft.com/office/powerpoint/2010/main" val="113997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36712"/>
            <a:ext cx="7520940" cy="548640"/>
          </a:xfrm>
        </p:spPr>
        <p:txBody>
          <a:bodyPr/>
          <a:lstStyle/>
          <a:p>
            <a:r>
              <a:rPr lang="en-IN" dirty="0"/>
              <a:t>HARDWARE REQIOREMENTS:</a:t>
            </a:r>
            <a:br>
              <a:rPr lang="en-IN" dirty="0"/>
            </a:br>
            <a:endParaRPr lang="en-IN" dirty="0"/>
          </a:p>
        </p:txBody>
      </p:sp>
      <p:sp>
        <p:nvSpPr>
          <p:cNvPr id="3" name="Content Placeholder 2"/>
          <p:cNvSpPr>
            <a:spLocks noGrp="1"/>
          </p:cNvSpPr>
          <p:nvPr>
            <p:ph idx="1"/>
          </p:nvPr>
        </p:nvSpPr>
        <p:spPr/>
        <p:txBody>
          <a:bodyPr>
            <a:normAutofit/>
          </a:bodyPr>
          <a:lstStyle/>
          <a:p>
            <a:endParaRPr lang="en-IN" sz="2400" dirty="0"/>
          </a:p>
          <a:p>
            <a:pPr marL="285750" indent="-285750">
              <a:buFont typeface="Arial" panose="020B0604020202020204" pitchFamily="34" charset="0"/>
              <a:buChar char="•"/>
            </a:pPr>
            <a:r>
              <a:rPr lang="en-IN" sz="2400" dirty="0" smtClean="0"/>
              <a:t>Pentium </a:t>
            </a:r>
            <a:r>
              <a:rPr lang="en-IN" sz="2400" dirty="0"/>
              <a:t>– IV (processor)</a:t>
            </a:r>
          </a:p>
          <a:p>
            <a:pPr marL="285750" indent="-285750">
              <a:buFont typeface="Arial" panose="020B0604020202020204" pitchFamily="34" charset="0"/>
              <a:buChar char="•"/>
            </a:pPr>
            <a:r>
              <a:rPr lang="en-IN" sz="2400" dirty="0"/>
              <a:t>256 MB RAM</a:t>
            </a:r>
          </a:p>
          <a:p>
            <a:pPr marL="285750" indent="-285750">
              <a:buFont typeface="Arial" panose="020B0604020202020204" pitchFamily="34" charset="0"/>
              <a:buChar char="•"/>
            </a:pPr>
            <a:r>
              <a:rPr lang="en-IN" sz="2400" dirty="0"/>
              <a:t>512 KB cache memory</a:t>
            </a:r>
          </a:p>
          <a:p>
            <a:pPr marL="285750" indent="-285750">
              <a:buFont typeface="Arial" panose="020B0604020202020204" pitchFamily="34" charset="0"/>
              <a:buChar char="•"/>
            </a:pPr>
            <a:r>
              <a:rPr lang="en-IN" sz="2400" dirty="0"/>
              <a:t>Hard disk space 10 GB</a:t>
            </a:r>
          </a:p>
          <a:p>
            <a:pPr marL="285750" indent="-285750">
              <a:buFont typeface="Arial" panose="020B0604020202020204" pitchFamily="34" charset="0"/>
              <a:buChar char="•"/>
            </a:pPr>
            <a:r>
              <a:rPr lang="en-IN" sz="2400" dirty="0"/>
              <a:t>Microsoft </a:t>
            </a:r>
            <a:r>
              <a:rPr lang="en-IN" sz="2400" dirty="0" err="1"/>
              <a:t>compadable</a:t>
            </a:r>
            <a:r>
              <a:rPr lang="en-IN" sz="2400" dirty="0"/>
              <a:t> 101 or more </a:t>
            </a:r>
            <a:r>
              <a:rPr lang="en-IN" sz="2400" dirty="0" err="1"/>
              <a:t>keyoard</a:t>
            </a:r>
            <a:r>
              <a:rPr lang="en-IN" sz="2400" dirty="0"/>
              <a:t> </a:t>
            </a:r>
          </a:p>
          <a:p>
            <a:pPr marL="285750" indent="-285750">
              <a:buFont typeface="Arial" panose="020B0604020202020204" pitchFamily="34" charset="0"/>
              <a:buChar char="•"/>
            </a:pPr>
            <a:endParaRPr lang="en-IN" sz="2400" dirty="0"/>
          </a:p>
          <a:p>
            <a:endParaRPr lang="en-IN" sz="2400" dirty="0"/>
          </a:p>
        </p:txBody>
      </p:sp>
    </p:spTree>
    <p:extLst>
      <p:ext uri="{BB962C8B-B14F-4D97-AF65-F5344CB8AC3E}">
        <p14:creationId xmlns:p14="http://schemas.microsoft.com/office/powerpoint/2010/main" val="397886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REQUIREMENTS </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sz="2400" dirty="0" smtClean="0"/>
              <a:t>OS :	Windows 10</a:t>
            </a:r>
          </a:p>
          <a:p>
            <a:pPr>
              <a:buFont typeface="Arial" panose="020B0604020202020204" pitchFamily="34" charset="0"/>
              <a:buChar char="•"/>
            </a:pPr>
            <a:r>
              <a:rPr lang="en-IN" sz="2400" dirty="0" smtClean="0"/>
              <a:t>Web Technology: </a:t>
            </a:r>
            <a:r>
              <a:rPr lang="en-IN" sz="2400" dirty="0" err="1" smtClean="0"/>
              <a:t>Php</a:t>
            </a:r>
            <a:endParaRPr lang="en-IN" sz="2400" dirty="0" smtClean="0"/>
          </a:p>
          <a:p>
            <a:pPr>
              <a:buFont typeface="Arial" panose="020B0604020202020204" pitchFamily="34" charset="0"/>
              <a:buChar char="•"/>
            </a:pPr>
            <a:r>
              <a:rPr lang="en-IN" sz="2400" dirty="0" smtClean="0"/>
              <a:t>Front End: Html, </a:t>
            </a:r>
            <a:r>
              <a:rPr lang="en-IN" sz="2400" dirty="0" err="1" smtClean="0"/>
              <a:t>Css</a:t>
            </a:r>
            <a:endParaRPr lang="en-IN" sz="2400" dirty="0" smtClean="0"/>
          </a:p>
          <a:p>
            <a:pPr>
              <a:buFont typeface="Arial" panose="020B0604020202020204" pitchFamily="34" charset="0"/>
              <a:buChar char="•"/>
            </a:pPr>
            <a:r>
              <a:rPr lang="en-IN" sz="2400" dirty="0" smtClean="0"/>
              <a:t>BACK END: </a:t>
            </a:r>
            <a:r>
              <a:rPr lang="en-IN" sz="2400" dirty="0" err="1" smtClean="0"/>
              <a:t>Mysql</a:t>
            </a:r>
            <a:r>
              <a:rPr lang="en-IN" sz="2400" dirty="0" smtClean="0"/>
              <a:t> (USING PDO)</a:t>
            </a:r>
          </a:p>
          <a:p>
            <a:pPr>
              <a:buFont typeface="Arial" panose="020B0604020202020204" pitchFamily="34" charset="0"/>
              <a:buChar char="•"/>
            </a:pPr>
            <a:r>
              <a:rPr lang="en-IN" sz="2400" dirty="0" smtClean="0"/>
              <a:t>Web Server: Apache Server </a:t>
            </a:r>
          </a:p>
        </p:txBody>
      </p:sp>
    </p:spTree>
    <p:extLst>
      <p:ext uri="{BB962C8B-B14F-4D97-AF65-F5344CB8AC3E}">
        <p14:creationId xmlns:p14="http://schemas.microsoft.com/office/powerpoint/2010/main" val="145690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70816"/>
            <a:ext cx="7520940" cy="548640"/>
          </a:xfrm>
        </p:spPr>
        <p:txBody>
          <a:bodyPr/>
          <a:lstStyle/>
          <a:p>
            <a:r>
              <a:rPr lang="en-IN" dirty="0" smtClean="0"/>
              <a:t>Use case diagram</a:t>
            </a:r>
            <a:endParaRPr lang="en-IN" dirty="0"/>
          </a:p>
        </p:txBody>
      </p:sp>
      <p:pic>
        <p:nvPicPr>
          <p:cNvPr id="6146" name="Picture 2" descr="C:\Users\Srikant\Desktop\use-case-example-hospital-recep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4"/>
            <a:ext cx="7174224" cy="51845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611560" y="116632"/>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IN" sz="4400" dirty="0" smtClean="0"/>
              <a:t>diagrams</a:t>
            </a:r>
            <a:endParaRPr lang="en-IN" sz="4400" dirty="0"/>
          </a:p>
        </p:txBody>
      </p:sp>
    </p:spTree>
    <p:extLst>
      <p:ext uri="{BB962C8B-B14F-4D97-AF65-F5344CB8AC3E}">
        <p14:creationId xmlns:p14="http://schemas.microsoft.com/office/powerpoint/2010/main" val="180729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pic>
        <p:nvPicPr>
          <p:cNvPr id="7170" name="Picture 2" descr="C:\Users\Srikant\Desktop\class-example-hospital-organiz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81642"/>
            <a:ext cx="6408712" cy="5566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1744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75</TotalTime>
  <Words>598</Words>
  <Application>Microsoft Office PowerPoint</Application>
  <PresentationFormat>On-screen Show (4:3)</PresentationFormat>
  <Paragraphs>64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Angles</vt:lpstr>
      <vt:lpstr>PHP PROJECT </vt:lpstr>
      <vt:lpstr>Introduction: </vt:lpstr>
      <vt:lpstr>DISADVANTAGES OF THE EXISTING SYSTEM </vt:lpstr>
      <vt:lpstr>WHAT WE PROPOSE: </vt:lpstr>
      <vt:lpstr>System specification</vt:lpstr>
      <vt:lpstr>HARDWARE REQIOREMENTS: </vt:lpstr>
      <vt:lpstr>SOFTWARE REQUIREMENTS </vt:lpstr>
      <vt:lpstr>Use case diagram</vt:lpstr>
      <vt:lpstr>Class diagram</vt:lpstr>
      <vt:lpstr>Session diagram</vt:lpstr>
      <vt:lpstr>Modules included</vt:lpstr>
      <vt:lpstr>First window</vt:lpstr>
      <vt:lpstr>Use of admin privileges </vt:lpstr>
      <vt:lpstr>PowerPoint Presentation</vt:lpstr>
      <vt:lpstr>Front page</vt:lpstr>
      <vt:lpstr>Doctor database</vt:lpstr>
      <vt:lpstr>Doctor list access</vt:lpstr>
      <vt:lpstr>PowerPoint Presentation</vt:lpstr>
      <vt:lpstr>Patient registration</vt:lpstr>
      <vt:lpstr>Patient database</vt:lpstr>
      <vt:lpstr>View patient details </vt:lpstr>
      <vt:lpstr>The prescription</vt:lpstr>
      <vt:lpstr>Prescription maker </vt:lpstr>
      <vt:lpstr>Prescription database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PROJECT</dc:title>
  <dc:creator>Srikant</dc:creator>
  <cp:lastModifiedBy>Srikant</cp:lastModifiedBy>
  <cp:revision>8</cp:revision>
  <dcterms:created xsi:type="dcterms:W3CDTF">2018-03-28T06:56:57Z</dcterms:created>
  <dcterms:modified xsi:type="dcterms:W3CDTF">2018-03-28T11:29:51Z</dcterms:modified>
</cp:coreProperties>
</file>