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23C8-2C5A-3C62-65F9-6E2EB68DB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283" y="2411571"/>
            <a:ext cx="8825658" cy="2677648"/>
          </a:xfrm>
        </p:spPr>
        <p:txBody>
          <a:bodyPr/>
          <a:lstStyle/>
          <a:p>
            <a:r>
              <a:rPr lang="en-US" dirty="0"/>
              <a:t>Student Marks Prediction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51925-7F7B-F49D-3F9B-550241538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531" y="4127215"/>
            <a:ext cx="8825658" cy="962004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                                                                             		</a:t>
            </a:r>
            <a:r>
              <a:rPr lang="en-IN" sz="2600" dirty="0">
                <a:solidFill>
                  <a:srgbClr val="FFC000"/>
                </a:solidFill>
              </a:rPr>
              <a:t>                                   presented by:</a:t>
            </a:r>
          </a:p>
          <a:p>
            <a:r>
              <a:rPr lang="en-IN" sz="2600" dirty="0"/>
              <a:t>												</a:t>
            </a:r>
            <a:r>
              <a:rPr lang="en-IN" sz="2600" dirty="0">
                <a:solidFill>
                  <a:srgbClr val="FFFF00"/>
                </a:solidFill>
              </a:rPr>
              <a:t>- </a:t>
            </a:r>
            <a:r>
              <a:rPr lang="en-IN" sz="2600" dirty="0" err="1">
                <a:solidFill>
                  <a:srgbClr val="FFFF00"/>
                </a:solidFill>
              </a:rPr>
              <a:t>ayan</a:t>
            </a:r>
            <a:r>
              <a:rPr lang="en-IN" sz="2600" dirty="0">
                <a:solidFill>
                  <a:srgbClr val="FFFF00"/>
                </a:solidFill>
              </a:rPr>
              <a:t> </a:t>
            </a:r>
            <a:r>
              <a:rPr lang="en-IN" sz="2600" dirty="0" err="1">
                <a:solidFill>
                  <a:srgbClr val="FFFF00"/>
                </a:solidFill>
              </a:rPr>
              <a:t>pramanik</a:t>
            </a:r>
            <a:r>
              <a:rPr lang="en-IN" sz="2600" dirty="0">
                <a:solidFill>
                  <a:srgbClr val="FFFF00"/>
                </a:solidFill>
              </a:rPr>
              <a:t> </a:t>
            </a:r>
          </a:p>
          <a:p>
            <a:r>
              <a:rPr lang="en-IN" sz="2600" dirty="0">
                <a:solidFill>
                  <a:srgbClr val="FFFF00"/>
                </a:solidFill>
              </a:rPr>
              <a:t>												- Srikanta Pramanik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1205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E053-9ACB-2C43-CBBB-0218C841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778" y="3331550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 </a:t>
            </a:r>
            <a:r>
              <a:rPr lang="en-US" dirty="0" err="1">
                <a:solidFill>
                  <a:schemeClr val="tx1"/>
                </a:solidFill>
              </a:rPr>
              <a:t>Explaination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7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5269-C764-FF7A-F4C1-6530A496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3326978"/>
            <a:ext cx="10026095" cy="1301324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063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709E-85B8-54A0-EDCF-3B88D77B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B92D-240F-BFCA-63A3-C3EC9CFD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51556"/>
            <a:ext cx="8825659" cy="3416300"/>
          </a:xfrm>
        </p:spPr>
        <p:txBody>
          <a:bodyPr/>
          <a:lstStyle/>
          <a:p>
            <a:r>
              <a:rPr lang="en-US" dirty="0"/>
              <a:t>The primary goal of this project is to create a predictive model that can estimate a student's future academic performance based on historical data. By analyzing past marks and relevant factors that may influence a student's success, such as study hours, test preparation, and attendance, we can uncover meaningful patterns and correlations.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07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B868-98EC-4810-1288-A72A0F9A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3FB5-7CC9-E8B3-C1F4-DC0F793A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28" y="3581908"/>
            <a:ext cx="8825659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this project, we have used linear regression to accurately identify the marks of the student base on their study hour.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D978-47D7-0BE9-EE1D-5994E0F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78" y="863940"/>
            <a:ext cx="8761413" cy="706964"/>
          </a:xfrm>
        </p:spPr>
        <p:txBody>
          <a:bodyPr/>
          <a:lstStyle/>
          <a:p>
            <a:r>
              <a:rPr lang="en-US" dirty="0"/>
              <a:t>IMPORTING REQUIRED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8FA0-388A-8AB1-A1B6-85B5BE40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40" y="3188716"/>
            <a:ext cx="8825659" cy="3416300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IN" dirty="0" err="1"/>
              <a:t>Sklearn</a:t>
            </a:r>
            <a:endParaRPr lang="en-IN" dirty="0"/>
          </a:p>
          <a:p>
            <a:r>
              <a:rPr lang="en-IN" dirty="0" err="1"/>
              <a:t>Tkinter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53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E05-6CAB-875B-FCBE-46F824D4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1046820"/>
            <a:ext cx="8761413" cy="706964"/>
          </a:xfrm>
        </p:spPr>
        <p:txBody>
          <a:bodyPr/>
          <a:lstStyle/>
          <a:p>
            <a:r>
              <a:rPr lang="en-IN" sz="3200" i="0" dirty="0">
                <a:effectLst/>
                <a:latin typeface="Libre Franklin" panose="020F0502020204030204" pitchFamily="2" charset="0"/>
              </a:rPr>
              <a:t>SOFTWARE REQUIREMENTS:</a:t>
            </a:r>
            <a:br>
              <a:rPr lang="en-IN" sz="3200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F4EB-219E-FC4B-B045-125505AC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850388"/>
            <a:ext cx="8825659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Operating system: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Windows 7/10/11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Coding Language:  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python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Development environment: 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anaconda, Jupiter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Dataset :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 students mark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IDE :     </a:t>
            </a:r>
            <a:r>
              <a:rPr lang="en-IN" b="0" i="0" dirty="0">
                <a:solidFill>
                  <a:srgbClr val="333333"/>
                </a:solidFill>
                <a:effectLst/>
                <a:latin typeface="Libre Franklin" panose="020F0502020204030204" pitchFamily="2" charset="0"/>
              </a:rPr>
              <a:t>Jupiter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9ED6-DD08-891E-D66E-CBAFF9D7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A095-65D3-FAF3-3E4C-85C478D1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86964"/>
            <a:ext cx="8825659" cy="3416300"/>
          </a:xfrm>
        </p:spPr>
        <p:txBody>
          <a:bodyPr/>
          <a:lstStyle/>
          <a:p>
            <a:r>
              <a:rPr lang="en-US" dirty="0"/>
              <a:t>LOADING DATASET</a:t>
            </a:r>
          </a:p>
          <a:p>
            <a:r>
              <a:rPr lang="en-US" dirty="0"/>
              <a:t>TRAIN TEST SPLIT</a:t>
            </a:r>
            <a:endParaRPr lang="en-IN" dirty="0"/>
          </a:p>
          <a:p>
            <a:r>
              <a:rPr lang="en-IN" dirty="0"/>
              <a:t>Model Fit </a:t>
            </a:r>
          </a:p>
          <a:p>
            <a:r>
              <a:rPr lang="en-IN" dirty="0"/>
              <a:t>Predict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7E99F-9754-4D75-F213-28083AC3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7" y="2631735"/>
            <a:ext cx="5074919" cy="36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57B9-1E18-5636-4D17-7759D7B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F0E27D-FC0C-9660-64A1-0380A49E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2748"/>
          </a:xfrm>
        </p:spPr>
        <p:txBody>
          <a:bodyPr>
            <a:normAutofit/>
          </a:bodyPr>
          <a:lstStyle/>
          <a:p>
            <a:r>
              <a:rPr lang="en-IN" dirty="0"/>
              <a:t>Input :                                                              Output 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36DCB-21F0-5B89-B595-4B1249C2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84" y="2654680"/>
            <a:ext cx="3185446" cy="1419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F3A322-4899-CB2A-ECC4-4CF4999B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84" y="4491985"/>
            <a:ext cx="3185446" cy="14198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CDDA02-79C3-F3AE-AD00-D3EDA889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24" y="2654680"/>
            <a:ext cx="2000944" cy="122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7C23AB-3B94-34F8-CF27-0CCDB3000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424" y="4473287"/>
            <a:ext cx="2000944" cy="12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7B6A-8923-A678-A728-2D2774BF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CB1C-1E68-1CDE-C889-F6C4207AA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218" y="3152140"/>
            <a:ext cx="8825659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Before the final marks of all subjects are evaluated prediction can be performed.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Using a machine learning process marks prediction can be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4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532B-69DD-3C1C-DD9D-61710FAC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4C7B-4F38-C7DE-A66D-91BF425C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3014980"/>
            <a:ext cx="8825659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Most of these methods work on data mining techniques that are based on complete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Early-stage evaluation is not possible in these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08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162</TotalTime>
  <Words>233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Libre Franklin</vt:lpstr>
      <vt:lpstr>Wingdings 3</vt:lpstr>
      <vt:lpstr>Ion Boardroom</vt:lpstr>
      <vt:lpstr>Student Marks Prediction    </vt:lpstr>
      <vt:lpstr>Introduction</vt:lpstr>
      <vt:lpstr>About project</vt:lpstr>
      <vt:lpstr>IMPORTING REQUIRED LIBRARIES</vt:lpstr>
      <vt:lpstr>SOFTWARE REQUIREMENTS: </vt:lpstr>
      <vt:lpstr>DATA PRE-PROCESSING</vt:lpstr>
      <vt:lpstr>Results</vt:lpstr>
      <vt:lpstr>Advantages </vt:lpstr>
      <vt:lpstr>Disadvantages</vt:lpstr>
      <vt:lpstr>Code Explaination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Marks Prediction    </dc:title>
  <dc:creator>srikanta Pramanik</dc:creator>
  <cp:lastModifiedBy>srikanta Pramanik</cp:lastModifiedBy>
  <cp:revision>8</cp:revision>
  <dcterms:created xsi:type="dcterms:W3CDTF">2023-07-26T04:54:50Z</dcterms:created>
  <dcterms:modified xsi:type="dcterms:W3CDTF">2023-07-27T08:43:58Z</dcterms:modified>
</cp:coreProperties>
</file>