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60" r:id="rId3"/>
    <p:sldId id="257" r:id="rId4"/>
    <p:sldId id="267" r:id="rId5"/>
    <p:sldId id="261" r:id="rId6"/>
    <p:sldId id="265" r:id="rId7"/>
    <p:sldId id="266"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538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39884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52314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24389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5933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0964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9670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812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895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487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4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969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177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088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273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884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4/22/2024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9708229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LOAN STATUS PREDICTION USING MACHINE LEARNING</a:t>
            </a:r>
            <a:endParaRPr lang="en-IN" sz="6600" dirty="0"/>
          </a:p>
        </p:txBody>
      </p:sp>
      <p:sp>
        <p:nvSpPr>
          <p:cNvPr id="3" name="Subtitle 2"/>
          <p:cNvSpPr>
            <a:spLocks noGrp="1"/>
          </p:cNvSpPr>
          <p:nvPr>
            <p:ph type="subTitle" idx="1"/>
          </p:nvPr>
        </p:nvSpPr>
        <p:spPr>
          <a:xfrm>
            <a:off x="448345" y="4732557"/>
            <a:ext cx="8825658" cy="1318620"/>
          </a:xfrm>
        </p:spPr>
        <p:txBody>
          <a:bodyPr/>
          <a:lstStyle/>
          <a:p>
            <a:r>
              <a:rPr lang="en-US" dirty="0"/>
              <a:t>Presented by SRIKANTA PRASAD G</a:t>
            </a:r>
          </a:p>
          <a:p>
            <a:r>
              <a:rPr lang="en-US" dirty="0"/>
              <a:t>Guided by UROOJ KHAN</a:t>
            </a:r>
          </a:p>
          <a:p>
            <a:r>
              <a:rPr lang="en-US" dirty="0"/>
              <a:t>Submitting to SCIFOR TECHNOLOGY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977" y="0"/>
            <a:ext cx="2360023" cy="2490652"/>
          </a:xfrm>
          <a:prstGeom prst="rect">
            <a:avLst/>
          </a:prstGeom>
        </p:spPr>
      </p:pic>
    </p:spTree>
    <p:extLst>
      <p:ext uri="{BB962C8B-B14F-4D97-AF65-F5344CB8AC3E}">
        <p14:creationId xmlns:p14="http://schemas.microsoft.com/office/powerpoint/2010/main" val="355713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a:t>WHAT IS LOAN STATUS PREDICTION</a:t>
            </a:r>
            <a:r>
              <a:rPr lang="en-US" sz="3600" dirty="0"/>
              <a:t>:</a:t>
            </a:r>
            <a:br>
              <a:rPr lang="en-US" dirty="0"/>
            </a:br>
            <a:br>
              <a:rPr lang="en-US" dirty="0"/>
            </a:br>
            <a:endParaRPr lang="en-IN" dirty="0"/>
          </a:p>
        </p:txBody>
      </p:sp>
      <p:sp>
        <p:nvSpPr>
          <p:cNvPr id="3" name="Content Placeholder 2"/>
          <p:cNvSpPr>
            <a:spLocks noGrp="1"/>
          </p:cNvSpPr>
          <p:nvPr>
            <p:ph idx="1"/>
          </p:nvPr>
        </p:nvSpPr>
        <p:spPr>
          <a:xfrm>
            <a:off x="284705" y="1853248"/>
            <a:ext cx="8886189" cy="4108281"/>
          </a:xfrm>
        </p:spPr>
        <p:txBody>
          <a:bodyPr>
            <a:normAutofit/>
          </a:bodyPr>
          <a:lstStyle/>
          <a:p>
            <a:r>
              <a:rPr lang="en-US" sz="2000" dirty="0"/>
              <a:t>It is a classification problem, given data or information about the application that we have to predict and they give result if loan is eligible or not.</a:t>
            </a:r>
          </a:p>
          <a:p>
            <a:r>
              <a:rPr lang="en-US" sz="2000" dirty="0"/>
              <a:t>Lenders can improve accuracy from the user data and reduce the risk, and improves portfolio quality.</a:t>
            </a:r>
          </a:p>
          <a:p>
            <a:r>
              <a:rPr lang="en-US" sz="2000" dirty="0"/>
              <a:t>Machine learning models for credit scoring take into account the actual risk an individual poses when taking credit and allows lending providers to offer risk-based rates. I.e., High rates for high-risk borrowers, lower rates for low-risk borrowers</a:t>
            </a:r>
            <a:endParaRPr lang="en-IN" sz="2000" dirty="0"/>
          </a:p>
        </p:txBody>
      </p:sp>
    </p:spTree>
    <p:extLst>
      <p:ext uri="{BB962C8B-B14F-4D97-AF65-F5344CB8AC3E}">
        <p14:creationId xmlns:p14="http://schemas.microsoft.com/office/powerpoint/2010/main" val="30815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u="sng" dirty="0"/>
              <a:t>GETTING INFORMATION ABOUT THE DATASET :</a:t>
            </a:r>
            <a:br>
              <a:rPr lang="en-US" dirty="0"/>
            </a:br>
            <a:br>
              <a:rPr lang="en-US" dirty="0"/>
            </a:br>
            <a:endParaRPr lang="en-IN" dirty="0"/>
          </a:p>
        </p:txBody>
      </p:sp>
      <p:pic>
        <p:nvPicPr>
          <p:cNvPr id="7" name="Content Placeholder 6">
            <a:extLst>
              <a:ext uri="{FF2B5EF4-FFF2-40B4-BE49-F238E27FC236}">
                <a16:creationId xmlns:a16="http://schemas.microsoft.com/office/drawing/2014/main" id="{DE9F7356-085E-4B11-AE1B-6719A67E9D1E}"/>
              </a:ext>
            </a:extLst>
          </p:cNvPr>
          <p:cNvPicPr>
            <a:picLocks noGrp="1" noChangeAspect="1"/>
          </p:cNvPicPr>
          <p:nvPr>
            <p:ph idx="1"/>
          </p:nvPr>
        </p:nvPicPr>
        <p:blipFill>
          <a:blip r:embed="rId2"/>
          <a:stretch>
            <a:fillRect/>
          </a:stretch>
        </p:blipFill>
        <p:spPr>
          <a:xfrm>
            <a:off x="742881" y="1930400"/>
            <a:ext cx="9029179" cy="4108281"/>
          </a:xfrm>
          <a:prstGeom prst="rect">
            <a:avLst/>
          </a:prstGeom>
        </p:spPr>
      </p:pic>
    </p:spTree>
    <p:extLst>
      <p:ext uri="{BB962C8B-B14F-4D97-AF65-F5344CB8AC3E}">
        <p14:creationId xmlns:p14="http://schemas.microsoft.com/office/powerpoint/2010/main" val="258996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PREPARATION OF DATA AND CATEGORIZING IT</a:t>
            </a:r>
            <a:r>
              <a:rPr lang="en-US" dirty="0"/>
              <a:t> :</a:t>
            </a:r>
            <a:endParaRPr lang="en-IN" dirty="0"/>
          </a:p>
        </p:txBody>
      </p:sp>
      <p:pic>
        <p:nvPicPr>
          <p:cNvPr id="7" name="Content Placeholder 6">
            <a:extLst>
              <a:ext uri="{FF2B5EF4-FFF2-40B4-BE49-F238E27FC236}">
                <a16:creationId xmlns:a16="http://schemas.microsoft.com/office/drawing/2014/main" id="{1C7433E9-3D8C-4E43-9B1B-9C7B3D54BE53}"/>
              </a:ext>
            </a:extLst>
          </p:cNvPr>
          <p:cNvPicPr>
            <a:picLocks noGrp="1" noChangeAspect="1"/>
          </p:cNvPicPr>
          <p:nvPr>
            <p:ph idx="1"/>
          </p:nvPr>
        </p:nvPicPr>
        <p:blipFill>
          <a:blip r:embed="rId2"/>
          <a:stretch>
            <a:fillRect/>
          </a:stretch>
        </p:blipFill>
        <p:spPr>
          <a:xfrm>
            <a:off x="677863" y="2429435"/>
            <a:ext cx="8596312" cy="2994962"/>
          </a:xfrm>
          <a:prstGeom prst="rect">
            <a:avLst/>
          </a:prstGeom>
        </p:spPr>
      </p:pic>
    </p:spTree>
    <p:extLst>
      <p:ext uri="{BB962C8B-B14F-4D97-AF65-F5344CB8AC3E}">
        <p14:creationId xmlns:p14="http://schemas.microsoft.com/office/powerpoint/2010/main" val="394326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SPLITING DATASETS FOR TRAIN AND TEST</a:t>
            </a:r>
            <a:br>
              <a:rPr lang="en-IN" dirty="0"/>
            </a:br>
            <a:br>
              <a:rPr lang="en-IN" dirty="0"/>
            </a:br>
            <a:endParaRPr lang="en-IN" dirty="0"/>
          </a:p>
        </p:txBody>
      </p:sp>
      <p:pic>
        <p:nvPicPr>
          <p:cNvPr id="7" name="Content Placeholder 6">
            <a:extLst>
              <a:ext uri="{FF2B5EF4-FFF2-40B4-BE49-F238E27FC236}">
                <a16:creationId xmlns:a16="http://schemas.microsoft.com/office/drawing/2014/main" id="{A5C8147A-1377-470B-A17D-A2F30C48AFBF}"/>
              </a:ext>
            </a:extLst>
          </p:cNvPr>
          <p:cNvPicPr>
            <a:picLocks noGrp="1" noChangeAspect="1"/>
          </p:cNvPicPr>
          <p:nvPr>
            <p:ph idx="1"/>
          </p:nvPr>
        </p:nvPicPr>
        <p:blipFill>
          <a:blip r:embed="rId2"/>
          <a:stretch>
            <a:fillRect/>
          </a:stretch>
        </p:blipFill>
        <p:spPr>
          <a:xfrm>
            <a:off x="753534" y="1930400"/>
            <a:ext cx="7674005" cy="3547206"/>
          </a:xfrm>
          <a:prstGeom prst="rect">
            <a:avLst/>
          </a:prstGeom>
        </p:spPr>
      </p:pic>
    </p:spTree>
    <p:extLst>
      <p:ext uri="{BB962C8B-B14F-4D97-AF65-F5344CB8AC3E}">
        <p14:creationId xmlns:p14="http://schemas.microsoft.com/office/powerpoint/2010/main" val="28194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GRAPHIC USER INTERFACE</a:t>
            </a:r>
            <a:endParaRPr lang="en-IN" dirty="0"/>
          </a:p>
        </p:txBody>
      </p:sp>
      <p:sp>
        <p:nvSpPr>
          <p:cNvPr id="3" name="Content Placeholder 2"/>
          <p:cNvSpPr>
            <a:spLocks noGrp="1"/>
          </p:cNvSpPr>
          <p:nvPr>
            <p:ph idx="1"/>
          </p:nvPr>
        </p:nvSpPr>
        <p:spPr>
          <a:xfrm>
            <a:off x="302124" y="2079044"/>
            <a:ext cx="8946541" cy="4438297"/>
          </a:xfrm>
        </p:spPr>
        <p:txBody>
          <a:bodyPr>
            <a:normAutofit/>
          </a:bodyPr>
          <a:lstStyle/>
          <a:p>
            <a:r>
              <a:rPr lang="en-IN" sz="2000" dirty="0"/>
              <a:t>This model uses </a:t>
            </a:r>
            <a:r>
              <a:rPr lang="en-IN" sz="2000" dirty="0" err="1"/>
              <a:t>tkinter</a:t>
            </a:r>
            <a:r>
              <a:rPr lang="en-IN" sz="2000" dirty="0"/>
              <a:t> which is standard python interface to the GUI toolkit.</a:t>
            </a:r>
          </a:p>
          <a:p>
            <a:r>
              <a:rPr lang="en-US" sz="2000" dirty="0"/>
              <a:t>The concept of graphical user interface machine learning framework. CSV dataset files with a labeled variable were dragged and dropped onto a dashboard. Using this we can predict the approval of loan can be identified.</a:t>
            </a:r>
          </a:p>
          <a:p>
            <a:r>
              <a:rPr lang="en-US" sz="2000" dirty="0"/>
              <a:t>In this model, using some personal information like gender, married status, education, loan amount, credit history and some more. Using these information, according to the loan approval model limit can be seen that individual loan status is positive or negative.</a:t>
            </a:r>
            <a:endParaRPr lang="en-IN" sz="2000" dirty="0"/>
          </a:p>
        </p:txBody>
      </p:sp>
    </p:spTree>
    <p:extLst>
      <p:ext uri="{BB962C8B-B14F-4D97-AF65-F5344CB8AC3E}">
        <p14:creationId xmlns:p14="http://schemas.microsoft.com/office/powerpoint/2010/main" val="389685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82" y="184801"/>
            <a:ext cx="9404723" cy="1400530"/>
          </a:xfrm>
        </p:spPr>
        <p:txBody>
          <a:bodyPr>
            <a:normAutofit/>
          </a:bodyPr>
          <a:lstStyle/>
          <a:p>
            <a:r>
              <a:rPr lang="en-US" u="sng" dirty="0"/>
              <a:t>WORKING OF GUI:</a:t>
            </a:r>
            <a:endParaRPr lang="en-IN" dirty="0"/>
          </a:p>
        </p:txBody>
      </p:sp>
      <p:pic>
        <p:nvPicPr>
          <p:cNvPr id="7" name="Content Placeholder 6">
            <a:extLst>
              <a:ext uri="{FF2B5EF4-FFF2-40B4-BE49-F238E27FC236}">
                <a16:creationId xmlns:a16="http://schemas.microsoft.com/office/drawing/2014/main" id="{3B6F63D3-0977-4A9E-BD57-51BADB48A036}"/>
              </a:ext>
            </a:extLst>
          </p:cNvPr>
          <p:cNvPicPr>
            <a:picLocks noGrp="1" noChangeAspect="1"/>
          </p:cNvPicPr>
          <p:nvPr>
            <p:ph idx="1"/>
          </p:nvPr>
        </p:nvPicPr>
        <p:blipFill>
          <a:blip r:embed="rId2"/>
          <a:stretch>
            <a:fillRect/>
          </a:stretch>
        </p:blipFill>
        <p:spPr>
          <a:xfrm>
            <a:off x="958997" y="969893"/>
            <a:ext cx="3348545" cy="4504807"/>
          </a:xfrm>
          <a:prstGeom prst="rect">
            <a:avLst/>
          </a:prstGeom>
        </p:spPr>
      </p:pic>
      <p:pic>
        <p:nvPicPr>
          <p:cNvPr id="8" name="Picture 7">
            <a:extLst>
              <a:ext uri="{FF2B5EF4-FFF2-40B4-BE49-F238E27FC236}">
                <a16:creationId xmlns:a16="http://schemas.microsoft.com/office/drawing/2014/main" id="{A1538A10-D880-4C9D-8DD5-C2CF7B8FC516}"/>
              </a:ext>
            </a:extLst>
          </p:cNvPr>
          <p:cNvPicPr>
            <a:picLocks noChangeAspect="1"/>
          </p:cNvPicPr>
          <p:nvPr/>
        </p:nvPicPr>
        <p:blipFill>
          <a:blip r:embed="rId3"/>
          <a:stretch>
            <a:fillRect/>
          </a:stretch>
        </p:blipFill>
        <p:spPr>
          <a:xfrm>
            <a:off x="5296919" y="969893"/>
            <a:ext cx="3416775" cy="4504807"/>
          </a:xfrm>
          <a:prstGeom prst="rect">
            <a:avLst/>
          </a:prstGeom>
        </p:spPr>
      </p:pic>
      <p:sp>
        <p:nvSpPr>
          <p:cNvPr id="10" name="TextBox 9">
            <a:extLst>
              <a:ext uri="{FF2B5EF4-FFF2-40B4-BE49-F238E27FC236}">
                <a16:creationId xmlns:a16="http://schemas.microsoft.com/office/drawing/2014/main" id="{A66BD7FD-2CB7-4423-A123-958261812EB1}"/>
              </a:ext>
            </a:extLst>
          </p:cNvPr>
          <p:cNvSpPr txBox="1"/>
          <p:nvPr/>
        </p:nvSpPr>
        <p:spPr>
          <a:xfrm>
            <a:off x="726142" y="5719482"/>
            <a:ext cx="7162800" cy="646331"/>
          </a:xfrm>
          <a:prstGeom prst="rect">
            <a:avLst/>
          </a:prstGeom>
          <a:noFill/>
        </p:spPr>
        <p:txBody>
          <a:bodyPr wrap="square" rtlCol="0">
            <a:spAutoFit/>
          </a:bodyPr>
          <a:lstStyle/>
          <a:p>
            <a:r>
              <a:rPr lang="en-IN" dirty="0"/>
              <a:t>This model shows the status of loan approval according to the loan amount, credit history and income.</a:t>
            </a:r>
          </a:p>
        </p:txBody>
      </p:sp>
    </p:spTree>
    <p:extLst>
      <p:ext uri="{BB962C8B-B14F-4D97-AF65-F5344CB8AC3E}">
        <p14:creationId xmlns:p14="http://schemas.microsoft.com/office/powerpoint/2010/main" val="164063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CONCLUSION</a:t>
            </a:r>
            <a:r>
              <a:rPr lang="en-IN" dirty="0"/>
              <a:t> :</a:t>
            </a:r>
            <a:endParaRPr lang="en-IN" u="sng" dirty="0"/>
          </a:p>
        </p:txBody>
      </p:sp>
      <p:sp>
        <p:nvSpPr>
          <p:cNvPr id="3" name="Content Placeholder 2"/>
          <p:cNvSpPr>
            <a:spLocks noGrp="1"/>
          </p:cNvSpPr>
          <p:nvPr>
            <p:ph idx="1"/>
          </p:nvPr>
        </p:nvSpPr>
        <p:spPr>
          <a:xfrm>
            <a:off x="223746" y="1521695"/>
            <a:ext cx="8946541" cy="4195481"/>
          </a:xfrm>
        </p:spPr>
        <p:txBody>
          <a:bodyPr>
            <a:normAutofit/>
          </a:bodyPr>
          <a:lstStyle/>
          <a:p>
            <a:pPr lvl="0"/>
            <a:r>
              <a:rPr lang="en-US" sz="2000" dirty="0"/>
              <a:t>This work's primary objective is to predict whether the loan approval to a specific individual is safe or not.</a:t>
            </a:r>
          </a:p>
          <a:p>
            <a:pPr lvl="0"/>
            <a:r>
              <a:rPr lang="en-US" sz="2000" dirty="0"/>
              <a:t>The aim of this is quick, immediate and easy way to choose the better loan applicants.</a:t>
            </a:r>
          </a:p>
          <a:p>
            <a:r>
              <a:rPr lang="en-US" sz="2000" dirty="0"/>
              <a:t>Lenders can improve accuracy from the user data and reduce the risk, and improves portfolio quality.</a:t>
            </a:r>
          </a:p>
          <a:p>
            <a:pPr marL="0" indent="0">
              <a:buNone/>
            </a:pPr>
            <a:endParaRPr lang="en-IN" sz="2000" dirty="0"/>
          </a:p>
        </p:txBody>
      </p:sp>
    </p:spTree>
    <p:extLst>
      <p:ext uri="{BB962C8B-B14F-4D97-AF65-F5344CB8AC3E}">
        <p14:creationId xmlns:p14="http://schemas.microsoft.com/office/powerpoint/2010/main" val="59779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488512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TotalTime>
  <Words>326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LOAN STATUS PREDICTION USING MACHINE LEARNING</vt:lpstr>
      <vt:lpstr>WHAT IS LOAN STATUS PREDICTION:  </vt:lpstr>
      <vt:lpstr>GETTING INFORMATION ABOUT THE DATASET :  </vt:lpstr>
      <vt:lpstr>PREPARATION OF DATA AND CATEGORIZING IT :</vt:lpstr>
      <vt:lpstr>SPLITING DATASETS FOR TRAIN AND TEST  </vt:lpstr>
      <vt:lpstr>GRAPHIC USER INTERFACE</vt:lpstr>
      <vt:lpstr>WORKING OF GUI:</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ANN</dc:title>
  <dc:creator>DELL</dc:creator>
  <cp:lastModifiedBy>Lenovo</cp:lastModifiedBy>
  <cp:revision>27</cp:revision>
  <dcterms:created xsi:type="dcterms:W3CDTF">2024-02-04T17:06:54Z</dcterms:created>
  <dcterms:modified xsi:type="dcterms:W3CDTF">2024-04-22T15:00:59Z</dcterms:modified>
</cp:coreProperties>
</file>