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Cyber Criminals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the Digital Threat Landscape</a:t>
            </a:r>
          </a:p>
          <a:p/>
          <a:p>
            <a:r>
              <a:t>[Image Suggestion: digital matrix or hacker in hoodie]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Insider Threats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Employees or associates who misuse access to systems.</a:t>
            </a:r>
          </a:p>
          <a:p>
            <a:r>
              <a:t>- Can be malicious or negligent.</a:t>
            </a:r>
          </a:p>
          <a:p/>
          <a:p>
            <a:r>
              <a:t>[Image Suggestion: Lock being picked from inside a computer]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Cyber criminals vary in skill, intent, and methods.</a:t>
            </a:r>
          </a:p>
          <a:p>
            <a:r>
              <a:t>- Awareness is key to protection.</a:t>
            </a:r>
          </a:p>
          <a:p>
            <a:r>
              <a:t>- Stay informed and secure your digital presence.</a:t>
            </a:r>
          </a:p>
          <a:p/>
          <a:p>
            <a:r>
              <a:t>[Image Suggestion: Shield with digital lock icon]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 Safe Online</a:t>
            </a:r>
          </a:p>
          <a:p/>
          <a:p>
            <a:r>
              <a:t>[Image Suggestion: Cybersecurity symbol or handshake over digital globe]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Cyber Criminals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Cyber criminals exploit digital systems for illegal gain.</a:t>
            </a:r>
          </a:p>
          <a:p>
            <a:r>
              <a:t>- Understanding their types helps in cybersecurity awareness and prevention.</a:t>
            </a:r>
          </a:p>
          <a:p>
            <a:r>
              <a:t>- Categories differ by motives, methods, and targets.</a:t>
            </a:r>
          </a:p>
          <a:p/>
          <a:p>
            <a:r>
              <a:t>[Image Suggestion: Cybercrime-related icons or warning signs]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Gain unauthorized access to computer systems.</a:t>
            </a:r>
          </a:p>
          <a:p>
            <a:r>
              <a:t>- Types: White Hat (ethical), Black Hat (malicious), Grey Hat (mixed motives).</a:t>
            </a:r>
          </a:p>
          <a:p/>
          <a:p>
            <a:r>
              <a:t>[Image Suggestion: Silhouetted figure typing with code on screen]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fake emails/websites to steal personal data.</a:t>
            </a:r>
          </a:p>
          <a:p>
            <a:r>
              <a:t>- Target login credentials, credit card info, etc.</a:t>
            </a:r>
          </a:p>
          <a:p/>
          <a:p>
            <a:r>
              <a:t>[Image Suggestion: Email with fishing hook]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Thieves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Steal personal information to impersonate victims.</a:t>
            </a:r>
          </a:p>
          <a:p>
            <a:r>
              <a:t>- Commit fraud or financial crimes in their name.</a:t>
            </a:r>
          </a:p>
          <a:p/>
          <a:p>
            <a:r>
              <a:t>[Image Suggestion: Split face or ID card with mask]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 Terrorists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technology to cause disruption, fear, or harm.</a:t>
            </a:r>
          </a:p>
          <a:p>
            <a:r>
              <a:t>- Often politically or ideologically motivated.</a:t>
            </a:r>
          </a:p>
          <a:p/>
          <a:p>
            <a:r>
              <a:t>[Image Suggestion: Dark web or masked figure with political symbols]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 Stalkers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the internet to harass or intimidate individuals.</a:t>
            </a:r>
          </a:p>
          <a:p>
            <a:r>
              <a:t>- Often targets social media or communication platforms.</a:t>
            </a:r>
          </a:p>
          <a:p/>
          <a:p>
            <a:r>
              <a:t>[Image Suggestion: Social media profile with eyes watching]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Spammers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Send unsolicited bulk messages, often for advertising or malware distribution.</a:t>
            </a:r>
          </a:p>
          <a:p>
            <a:r>
              <a:t>- Overload systems and waste resources.</a:t>
            </a:r>
          </a:p>
          <a:p/>
          <a:p>
            <a:r>
              <a:t>[Image Suggestion: Mailbox flooded with envelopes]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Script Kiddies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Inexperienced individuals using existing tools to hack.</a:t>
            </a:r>
          </a:p>
          <a:p>
            <a:r>
              <a:t>- Usually for fun or peer recognition.</a:t>
            </a:r>
          </a:p>
          <a:p/>
          <a:p>
            <a:r>
              <a:t>[Image Suggestion: Teenager on computer with copied code]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