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12064"/>
            <a:ext cx="5791200" cy="914400"/>
          </a:xfrm>
        </p:spPr>
        <p:txBody>
          <a:bodyPr/>
          <a:lstStyle/>
          <a:p>
            <a:r>
              <a:rPr lang="en-US" dirty="0" smtClean="0"/>
              <a:t>Library Services</a:t>
            </a:r>
            <a:endParaRPr lang="en-US" dirty="0"/>
          </a:p>
        </p:txBody>
      </p:sp>
      <p:pic>
        <p:nvPicPr>
          <p:cNvPr id="4" name="Picture 3" descr="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10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Update Page</a:t>
            </a:r>
            <a:endParaRPr lang="en-US" dirty="0"/>
          </a:p>
        </p:txBody>
      </p:sp>
      <p:pic>
        <p:nvPicPr>
          <p:cNvPr id="4" name="Content Placeholder 3" descr="updat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305800" cy="525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View Details Page</a:t>
            </a:r>
            <a:endParaRPr lang="en-US" dirty="0"/>
          </a:p>
        </p:txBody>
      </p:sp>
      <p:pic>
        <p:nvPicPr>
          <p:cNvPr id="4" name="Content Placeholder 3" descr="view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382000" cy="495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Contact Page And Log In Page</a:t>
            </a:r>
            <a:endParaRPr lang="en-US" dirty="0"/>
          </a:p>
        </p:txBody>
      </p:sp>
      <p:pic>
        <p:nvPicPr>
          <p:cNvPr id="5" name="Content Placeholder 4" descr="contatct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4122738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Content Placeholder 5" descr="loginp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6138" y="3066055"/>
            <a:ext cx="4038600" cy="1933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Spring Boot Application</a:t>
            </a:r>
            <a:endParaRPr lang="en-US" dirty="0"/>
          </a:p>
        </p:txBody>
      </p:sp>
      <p:pic>
        <p:nvPicPr>
          <p:cNvPr id="4" name="Content Placeholder 3" descr="spring bo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541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     My SQL Code</a:t>
            </a:r>
            <a:endParaRPr lang="en-US" dirty="0"/>
          </a:p>
        </p:txBody>
      </p:sp>
      <p:pic>
        <p:nvPicPr>
          <p:cNvPr id="4" name="Content Placeholder 3" descr="sql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534400" cy="518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VS Code</a:t>
            </a:r>
            <a:endParaRPr lang="en-US" dirty="0"/>
          </a:p>
        </p:txBody>
      </p:sp>
      <p:pic>
        <p:nvPicPr>
          <p:cNvPr id="4" name="Content Placeholder 3" descr="vs code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382000" cy="6172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229600" cy="548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975104"/>
          </a:xfrm>
        </p:spPr>
        <p:txBody>
          <a:bodyPr/>
          <a:lstStyle/>
          <a:p>
            <a:r>
              <a:rPr lang="en-US" dirty="0" smtClean="0"/>
              <a:t>       Git HUB 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772400" cy="1508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smtClean="0"/>
              <a:t>       Thank You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7772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Full Stack Application – Library </a:t>
            </a:r>
            <a:r>
              <a:rPr lang="en-US" dirty="0" smtClean="0"/>
              <a:t>Services 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library management system is an application that is designed to manage all the functions of a library. It helps librarians to maintain the database of new books and the books that are borrowed by members. This system completely automates all your library's activities.</a:t>
            </a:r>
          </a:p>
          <a:p>
            <a:endParaRPr lang="en-US" dirty="0" smtClean="0"/>
          </a:p>
          <a:p>
            <a:r>
              <a:rPr lang="en-US" dirty="0" smtClean="0"/>
              <a:t>The basic functions of library management include overseeing all library operations and managing data.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r>
              <a:rPr lang="en-US" dirty="0" smtClean="0"/>
              <a:t>Technologies Is Used</a:t>
            </a:r>
            <a:endParaRPr lang="en-US" dirty="0"/>
          </a:p>
        </p:txBody>
      </p:sp>
      <p:pic>
        <p:nvPicPr>
          <p:cNvPr id="5" name="Content Placeholder 4" descr="technologies ues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6127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316736"/>
          </a:xfrm>
        </p:spPr>
        <p:txBody>
          <a:bodyPr/>
          <a:lstStyle/>
          <a:p>
            <a:r>
              <a:rPr lang="en-US" dirty="0" smtClean="0"/>
              <a:t>The Architecture of Angular, </a:t>
            </a:r>
            <a:r>
              <a:rPr lang="en-US" dirty="0" smtClean="0"/>
              <a:t>Spring &amp; MySQL </a:t>
            </a:r>
            <a:endParaRPr lang="en-US" dirty="0"/>
          </a:p>
        </p:txBody>
      </p:sp>
      <p:pic>
        <p:nvPicPr>
          <p:cNvPr id="5" name="Content Placeholder 4" descr="technologies ues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38200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rtitecuture 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15400" cy="57911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8763000" cy="594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Home Page</a:t>
            </a:r>
            <a:endParaRPr lang="en-US" dirty="0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05800" cy="563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Services Page </a:t>
            </a:r>
            <a:endParaRPr lang="en-US" dirty="0"/>
          </a:p>
        </p:txBody>
      </p:sp>
      <p:pic>
        <p:nvPicPr>
          <p:cNvPr id="4" name="Content Placeholder 3" descr="servic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229600" cy="556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Add And Delete Page</a:t>
            </a:r>
            <a:endParaRPr lang="en-US" dirty="0"/>
          </a:p>
        </p:txBody>
      </p:sp>
      <p:pic>
        <p:nvPicPr>
          <p:cNvPr id="5" name="Content Placeholder 4" descr="add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138" y="1752600"/>
            <a:ext cx="40386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Content Placeholder 5" descr="deletep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6138" y="1752600"/>
            <a:ext cx="4038600" cy="441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129</TotalTime>
  <Words>127</Words>
  <Application>Microsoft Office PowerPoint</Application>
  <PresentationFormat>On-screen Show (4:3)</PresentationFormat>
  <Paragraphs>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Library Services</vt:lpstr>
      <vt:lpstr>       Introduction</vt:lpstr>
      <vt:lpstr>Technologies Is Used</vt:lpstr>
      <vt:lpstr>The Architecture of Angular, Spring &amp; MySQL </vt:lpstr>
      <vt:lpstr>Slide 5</vt:lpstr>
      <vt:lpstr>Slide 6</vt:lpstr>
      <vt:lpstr>          Home Page</vt:lpstr>
      <vt:lpstr>       Services Page </vt:lpstr>
      <vt:lpstr>     Add And Delete Page</vt:lpstr>
      <vt:lpstr>        Update Page</vt:lpstr>
      <vt:lpstr>      View Details Page</vt:lpstr>
      <vt:lpstr> Contact Page And Log In Page</vt:lpstr>
      <vt:lpstr>   Spring Boot Application</vt:lpstr>
      <vt:lpstr>         My SQL Code</vt:lpstr>
      <vt:lpstr>           VS Code</vt:lpstr>
      <vt:lpstr>Slide 16</vt:lpstr>
      <vt:lpstr>       Git HUB LINK</vt:lpstr>
      <vt:lpstr>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Services</dc:title>
  <dc:creator>hp</dc:creator>
  <cp:lastModifiedBy>hp</cp:lastModifiedBy>
  <cp:revision>13</cp:revision>
  <dcterms:created xsi:type="dcterms:W3CDTF">2023-04-11T03:04:27Z</dcterms:created>
  <dcterms:modified xsi:type="dcterms:W3CDTF">2023-04-11T05:13:33Z</dcterms:modified>
</cp:coreProperties>
</file>