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2514600" y="3290233"/>
            <a:ext cx="86106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/22BCOMCA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8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39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9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0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1" name="Google Shape;42;p2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2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45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Google Shape;46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47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7" name="Google Shape;48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6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</a:p>
        </p:txBody>
      </p:sp>
      <p:sp>
        <p:nvSpPr>
          <p:cNvPr id="1048687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5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100075" y="2479423"/>
            <a:ext cx="10177151" cy="298777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990600" y="1447800"/>
            <a:ext cx="8382000" cy="526297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b="1" dirty="0" sz="2400" lang="en-US"/>
          </a:p>
          <a:p>
            <a:endParaRPr b="1" dirty="0" sz="2400" lang="en-US"/>
          </a:p>
          <a:p>
            <a:r>
              <a:rPr b="1" dirty="0" sz="2400" lang="en-US"/>
              <a:t>Key Takeaways:</a:t>
            </a:r>
          </a:p>
          <a:p>
            <a:pPr indent="-342900" marL="342900">
              <a:buAutoNum type="arabicPeriod"/>
            </a:pPr>
            <a:r>
              <a:rPr b="1" dirty="0" sz="2400" lang="en-US"/>
              <a:t>Employee data analysis is critical for strategic HR decision-making.</a:t>
            </a:r>
          </a:p>
          <a:p>
            <a:pPr indent="-342900" marL="342900">
              <a:buAutoNum type="arabicPeriod"/>
            </a:pPr>
            <a:r>
              <a:rPr b="1" dirty="0" sz="2400" lang="en-US"/>
              <a:t> Advanced analytics techniques can uncover hidden patterns and insights </a:t>
            </a:r>
          </a:p>
          <a:p>
            <a:pPr indent="-342900" marL="342900">
              <a:buAutoNum type="arabicPeriod"/>
            </a:pPr>
            <a:r>
              <a:rPr b="1" dirty="0" sz="2400" lang="en-US"/>
              <a:t>Data-driven approaches improve employee engagement, retention, and productivity.</a:t>
            </a:r>
            <a:endParaRPr b="1"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5"/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4003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bIns="0" lIns="0" rIns="0" rtlCol="0" tIns="0" wrap="square"/>
          <a:p>
            <a:r>
              <a:rPr dirty="0" lang="en-US"/>
              <a:t>1: Employee Turnover </a:t>
            </a:r>
            <a:r>
              <a:rPr dirty="0" lang="en-US" err="1"/>
              <a:t>Prediction"A</a:t>
            </a:r>
            <a:r>
              <a:rPr dirty="0" lang="en-US"/>
              <a:t> large retail company is experiencing high employee turnover rates, resulting in significant recruitment and training costs. Analyze employee data to identify key factors </a:t>
            </a:r>
            <a:r>
              <a:rPr dirty="0" lang="en-US">
                <a:solidFill>
                  <a:srgbClr val="FF0000"/>
                </a:solidFill>
              </a:rPr>
              <a:t>contributing</a:t>
            </a:r>
            <a:r>
              <a:rPr dirty="0" lang="en-US"/>
              <a:t> to turnover and develop a predictive model to identify at-risk employees.“</a:t>
            </a:r>
          </a:p>
          <a:p>
            <a:endParaRPr dirty="0" lang="en-US"/>
          </a:p>
          <a:p>
            <a:r>
              <a:rPr dirty="0" lang="en-US"/>
              <a:t> 2: Diversity and </a:t>
            </a:r>
            <a:r>
              <a:rPr dirty="0" lang="en-US" err="1"/>
              <a:t>Inclusion"A</a:t>
            </a:r>
            <a:r>
              <a:rPr dirty="0" lang="en-US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dirty="0" lang="en-IN"/>
          </a:p>
        </p:txBody>
      </p:sp>
      <p:sp>
        <p:nvSpPr>
          <p:cNvPr id="1048648" name="Rectangle 12"/>
          <p:cNvSpPr/>
          <p:nvPr/>
        </p:nvSpPr>
        <p:spPr>
          <a:xfrm>
            <a:off x="423709" y="3902362"/>
            <a:ext cx="7153275" cy="22002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533400" y="169545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609600" y="1526411"/>
            <a:ext cx="8229600" cy="405765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1" name="TextBox 9"/>
          <p:cNvSpPr txBox="1"/>
          <p:nvPr/>
        </p:nvSpPr>
        <p:spPr>
          <a:xfrm>
            <a:off x="609600" y="1526411"/>
            <a:ext cx="8229600" cy="38252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/>
              <a:t>HR Managers: Utilize insights for talent management, recruitment, and employee development.</a:t>
            </a:r>
          </a:p>
          <a:p>
            <a:pPr indent="-342900" marL="342900">
              <a:buAutoNum type="arabicPeriod"/>
            </a:pPr>
            <a:r>
              <a:rPr dirty="0" lang="en-US"/>
              <a:t>2. Business Leaders: Inform strategic decisions on workforce planning, productivity, and performance.</a:t>
            </a:r>
          </a:p>
          <a:p>
            <a:pPr indent="-342900" marL="342900">
              <a:buAutoNum type="arabicPeriod"/>
            </a:pPr>
            <a:r>
              <a:rPr dirty="0" lang="en-US"/>
              <a:t>3. Talent Acquisition Teams: Leverage data for recruitment marketing, candidate sourcing, and hiring.</a:t>
            </a:r>
          </a:p>
          <a:p>
            <a:pPr indent="-342900" marL="342900">
              <a:buAutoNum type="arabicPeriod"/>
            </a:pPr>
            <a:r>
              <a:rPr dirty="0" lang="en-US"/>
              <a:t>4. Learning and Development Teams: Analyze training effectiveness and identify skill gaps.</a:t>
            </a:r>
          </a:p>
          <a:p>
            <a:pPr indent="-342900" marL="342900">
              <a:buAutoNum type="arabicPeriod"/>
            </a:pPr>
            <a:r>
              <a:rPr dirty="0" lang="en-US"/>
              <a:t>5. Compensation and Benefits Teams: Determine fair compensation and benefits packages.</a:t>
            </a:r>
          </a:p>
          <a:p>
            <a:pPr indent="-342900" marL="342900">
              <a:buAutoNum type="arabicPeriod"/>
            </a:pPr>
            <a:r>
              <a:rPr dirty="0" lang="en-US"/>
              <a:t>1. Recruitment Analysts2. HR Business Partners3. Talent Management Specialists4. Workforce Planning Analysts5. Compensation Analysts</a:t>
            </a:r>
          </a:p>
          <a:p>
            <a:pPr indent="-342900" marL="342900">
              <a:buAutoNum type="arabicPeriod"/>
            </a:pPr>
            <a:endParaRPr dirty="0" lang="en-US"/>
          </a:p>
          <a:p>
            <a:pPr indent="-342900" marL="342900"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2909330" y="2209800"/>
            <a:ext cx="8534400" cy="4257675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8" name="TextBox 9"/>
          <p:cNvSpPr txBox="1"/>
          <p:nvPr/>
        </p:nvSpPr>
        <p:spPr>
          <a:xfrm>
            <a:off x="3124200" y="2514600"/>
            <a:ext cx="8001000" cy="3477875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b="1" dirty="0" sz="2000" lang="en-US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b="1" dirty="0" sz="2000" lang="en-US"/>
          </a:p>
          <a:p>
            <a:r>
              <a:rPr b="1" dirty="0" sz="2000" lang="en-US"/>
              <a:t>organizations:</a:t>
            </a:r>
          </a:p>
          <a:p>
            <a:pPr indent="-342900" marL="342900">
              <a:buAutoNum type="arabicPeriod"/>
            </a:pPr>
            <a:r>
              <a:rPr b="1" dirty="0" sz="2000" lang="en-US"/>
              <a:t>Predict employee turnover and identify at-risk employees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Analyze diversity, equity, and inclusion metrics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  Optimize talent development and succession planning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Improve employee engagement and well-being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Inform data-driven HR decision-making</a:t>
            </a:r>
            <a:endParaRPr b="1"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1612490"/>
            <a:ext cx="70866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/>
              <a:t>EMPLOYEE=KAGGLE.COM</a:t>
            </a:r>
          </a:p>
          <a:p>
            <a:r>
              <a:rPr b="1" dirty="0" sz="2800" lang="en-US"/>
              <a:t>26-FEATURES</a:t>
            </a:r>
          </a:p>
          <a:p>
            <a:r>
              <a:rPr b="1" dirty="0" sz="2800" lang="en-US"/>
              <a:t>9-FEATURE</a:t>
            </a:r>
          </a:p>
          <a:p>
            <a:r>
              <a:rPr b="1" dirty="0" sz="2800" lang="en-US"/>
              <a:t>EMP ID –NUM</a:t>
            </a:r>
          </a:p>
          <a:p>
            <a:r>
              <a:rPr b="1" dirty="0" sz="2800" lang="en-US"/>
              <a:t>NAME-TEXT</a:t>
            </a:r>
          </a:p>
          <a:p>
            <a:r>
              <a:rPr b="1" dirty="0" sz="2800" lang="en-US"/>
              <a:t>EMP TYPE</a:t>
            </a:r>
          </a:p>
          <a:p>
            <a:r>
              <a:rPr b="1" dirty="0" sz="2800" lang="en-US"/>
              <a:t>PERFORMANCE LEVEL</a:t>
            </a:r>
          </a:p>
          <a:p>
            <a:r>
              <a:rPr b="1" dirty="0" sz="2800" lang="en-US"/>
              <a:t>GENDER-MALE FEMALE</a:t>
            </a:r>
          </a:p>
          <a:p>
            <a:r>
              <a:rPr b="1" dirty="0" sz="2800" lang="en-US"/>
              <a:t>EMPLOYEE RATING</a:t>
            </a:r>
            <a:endParaRPr b="1"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81200" y="1923865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RMX3563</dc:creator>
  <dcterms:created xsi:type="dcterms:W3CDTF">2024-09-10T06:15:12Z</dcterms:created>
  <dcterms:modified xsi:type="dcterms:W3CDTF">2024-09-10T06:15:12Z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c32c7b4c5f724f14a9df0f7d9c974fe6</vt:lpwstr>
  </property>
</Properties>
</file>