
<file path=[Content_Types].xml><?xml version="1.0" encoding="utf-8"?>
<Types xmlns="http://schemas.openxmlformats.org/package/2006/content-types">
  <Default ContentType="image/jpg" Extension="jpg"/>
  <Default ContentType="image/jpeg" Extension="tmp"/>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tmp"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01942" y="3387626"/>
            <a:ext cx="9982200" cy="2308324"/>
          </a:xfrm>
          <a:prstGeom prst="rect">
            <a:avLst/>
          </a:prstGeom>
          <a:noFill/>
        </p:spPr>
        <p:txBody>
          <a:bodyPr wrap="square" rtlCol="0">
            <a:spAutoFit/>
          </a:bodyPr>
          <a:lstStyle/>
          <a:p>
            <a:r>
              <a:rPr lang="en-IN" sz="2400" dirty="0"/>
              <a:t>S</a:t>
            </a:r>
            <a:r>
              <a:rPr lang="en-US" sz="2400" dirty="0"/>
              <a:t>T</a:t>
            </a:r>
            <a:r>
              <a:rPr lang="en-IN" sz="2400" dirty="0"/>
              <a:t>U</a:t>
            </a:r>
            <a:r>
              <a:rPr lang="en-US" sz="2400" dirty="0"/>
              <a:t>DENT </a:t>
            </a:r>
            <a:r>
              <a:rPr lang="en-IN" sz="2400" dirty="0"/>
              <a:t>NA</a:t>
            </a:r>
            <a:r>
              <a:rPr lang="en-US" sz="2400" dirty="0"/>
              <a:t>ME: SRIKANTH R</a:t>
            </a:r>
          </a:p>
          <a:p>
            <a:r>
              <a:rPr lang="en-US" sz="2400" dirty="0"/>
              <a:t>REGISTER </a:t>
            </a:r>
            <a:r>
              <a:rPr lang="en-IN" sz="2400" dirty="0"/>
              <a:t>NO      </a:t>
            </a:r>
            <a:r>
              <a:rPr lang="en-US" sz="2400" dirty="0"/>
              <a:t>:</a:t>
            </a:r>
            <a:r>
              <a:rPr lang="en-IN" sz="2400" dirty="0"/>
              <a:t> </a:t>
            </a:r>
            <a:r>
              <a:rPr lang="en-US" sz="2400"/>
              <a:t>312202102</a:t>
            </a:r>
            <a:endParaRPr lang="en-US" sz="2400" dirty="0"/>
          </a:p>
          <a:p>
            <a:r>
              <a:rPr lang="en-US" sz="2400" dirty="0"/>
              <a:t>DEPARTMENT</a:t>
            </a:r>
            <a:r>
              <a:rPr lang="en-IN" sz="2400" dirty="0"/>
              <a:t>     </a:t>
            </a:r>
            <a:r>
              <a:rPr lang="en-US" sz="2400" dirty="0"/>
              <a:t>:</a:t>
            </a:r>
            <a:r>
              <a:rPr lang="en-IN" sz="2400" dirty="0"/>
              <a:t> B.COM GENERAL</a:t>
            </a:r>
          </a:p>
          <a:p>
            <a:r>
              <a:rPr lang="en-IN" sz="2400" dirty="0"/>
              <a:t>COLLEGE              : MOHAMED SATHAK COLLEGE OF ARTS AND SCIENCE</a:t>
            </a:r>
          </a:p>
          <a:p>
            <a:r>
              <a:rPr lang="en-IN" sz="2400" dirty="0"/>
              <a:t>                                 SHOLLINGANALLUR, CHENNAI.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5F26E8A-E1C9-29F8-ACDD-F00F48A099FE}"/>
              </a:ext>
            </a:extLst>
          </p:cNvPr>
          <p:cNvSpPr txBox="1"/>
          <p:nvPr/>
        </p:nvSpPr>
        <p:spPr>
          <a:xfrm>
            <a:off x="1962048" y="1490243"/>
            <a:ext cx="6100074" cy="4708981"/>
          </a:xfrm>
          <a:prstGeom prst="rect">
            <a:avLst/>
          </a:prstGeom>
          <a:noFill/>
        </p:spPr>
        <p:txBody>
          <a:bodyPr wrap="square">
            <a:spAutoFit/>
          </a:bodyPr>
          <a:lstStyle/>
          <a:p>
            <a:r>
              <a:rPr lang="en-US" sz="2000" dirty="0"/>
              <a:t>Data collection:</a:t>
            </a:r>
            <a:endParaRPr lang="en-IN" sz="2000" dirty="0"/>
          </a:p>
          <a:p>
            <a:r>
              <a:rPr lang="en-US" sz="2000" dirty="0"/>
              <a:t>1). Department </a:t>
            </a:r>
            <a:endParaRPr lang="en-IN" sz="2000" dirty="0"/>
          </a:p>
          <a:p>
            <a:r>
              <a:rPr lang="en-US" sz="2000" dirty="0"/>
              <a:t>2). Division</a:t>
            </a:r>
            <a:endParaRPr lang="en-IN" sz="2000" dirty="0"/>
          </a:p>
          <a:p>
            <a:r>
              <a:rPr lang="en-US" sz="2000" dirty="0"/>
              <a:t>3). Job Function</a:t>
            </a:r>
            <a:endParaRPr lang="en-IN" sz="2000" dirty="0"/>
          </a:p>
          <a:p>
            <a:r>
              <a:rPr lang="en-US" sz="2000" dirty="0"/>
              <a:t>4). Employee Classification</a:t>
            </a:r>
            <a:endParaRPr lang="en-IN" sz="2000" dirty="0"/>
          </a:p>
          <a:p>
            <a:endParaRPr lang="en-IN" sz="2000" dirty="0"/>
          </a:p>
          <a:p>
            <a:r>
              <a:rPr lang="en-US" sz="2000" dirty="0"/>
              <a:t>DATA CLEANING:</a:t>
            </a:r>
            <a:endParaRPr lang="en-IN" sz="2000" dirty="0"/>
          </a:p>
          <a:p>
            <a:r>
              <a:rPr lang="en-US" sz="2000" dirty="0"/>
              <a:t>1). Start date</a:t>
            </a:r>
            <a:endParaRPr lang="en-IN" sz="2000" dirty="0"/>
          </a:p>
          <a:p>
            <a:r>
              <a:rPr lang="en-US" sz="2000" dirty="0"/>
              <a:t>2). End date</a:t>
            </a:r>
            <a:endParaRPr lang="en-IN" sz="2000" dirty="0"/>
          </a:p>
          <a:p>
            <a:endParaRPr lang="en-IN" sz="2000" dirty="0"/>
          </a:p>
          <a:p>
            <a:r>
              <a:rPr lang="en-US" sz="2000" dirty="0"/>
              <a:t>PERFORMANCE LEVEL:</a:t>
            </a:r>
            <a:endParaRPr lang="en-IN" sz="2000" dirty="0"/>
          </a:p>
          <a:p>
            <a:r>
              <a:rPr lang="en-US" sz="2000" dirty="0"/>
              <a:t>1). Very high</a:t>
            </a:r>
            <a:endParaRPr lang="en-IN" sz="2000" dirty="0"/>
          </a:p>
          <a:p>
            <a:r>
              <a:rPr lang="en-US" sz="2000" dirty="0"/>
              <a:t>2). High</a:t>
            </a:r>
            <a:endParaRPr lang="en-IN" sz="2000" dirty="0"/>
          </a:p>
          <a:p>
            <a:r>
              <a:rPr lang="en-US" sz="2000" dirty="0"/>
              <a:t>3). Medium</a:t>
            </a:r>
            <a:endParaRPr lang="en-IN" sz="2000" dirty="0"/>
          </a:p>
          <a:p>
            <a:r>
              <a:rPr lang="en-US" sz="2000" dirty="0"/>
              <a:t>4).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F2543A16-9B7A-CB6A-3691-9EE641F6348D}"/>
              </a:ext>
            </a:extLst>
          </p:cNvPr>
          <p:cNvPicPr>
            <a:picLocks noChangeAspect="1"/>
          </p:cNvPicPr>
          <p:nvPr/>
        </p:nvPicPr>
        <p:blipFill>
          <a:blip r:embed="rId3"/>
          <a:srcRect/>
          <a:stretch/>
        </p:blipFill>
        <p:spPr>
          <a:xfrm>
            <a:off x="1666874" y="1495742"/>
            <a:ext cx="7352645" cy="51693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168CCDB-059A-B28A-6EBE-5F693BEAE6C2}"/>
              </a:ext>
            </a:extLst>
          </p:cNvPr>
          <p:cNvSpPr txBox="1"/>
          <p:nvPr/>
        </p:nvSpPr>
        <p:spPr>
          <a:xfrm>
            <a:off x="1839803" y="2429483"/>
            <a:ext cx="6100074" cy="2308324"/>
          </a:xfrm>
          <a:prstGeom prst="rect">
            <a:avLst/>
          </a:prstGeom>
          <a:noFill/>
        </p:spPr>
        <p:txBody>
          <a:bodyPr wrap="square">
            <a:spAutoFit/>
          </a:bodyPr>
          <a:lstStyle/>
          <a:p>
            <a:r>
              <a:rPr lang="en-US" sz="2400" dirty="0"/>
              <a:t>In summary, a comprehensive conclusion for a data analysis in a research study involves a strategic synthesis of key finding of the performance level of each employee specifically and their implications, contribution to the organization as a brief.</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7673A03-8ABB-62C0-9CAD-56C10606AA3A}"/>
              </a:ext>
            </a:extLst>
          </p:cNvPr>
          <p:cNvSpPr txBox="1"/>
          <p:nvPr/>
        </p:nvSpPr>
        <p:spPr>
          <a:xfrm>
            <a:off x="403412" y="2333535"/>
            <a:ext cx="7787070" cy="2246769"/>
          </a:xfrm>
          <a:prstGeom prst="rect">
            <a:avLst/>
          </a:prstGeom>
          <a:noFill/>
        </p:spPr>
        <p:txBody>
          <a:bodyPr wrap="square">
            <a:spAutoFit/>
          </a:bodyPr>
          <a:lstStyle/>
          <a:p>
            <a:r>
              <a:rPr lang="en-US" sz="2800" dirty="0"/>
              <a:t>A large dataset of employee information in Excel, including personal details, job roles, performance metrics, and attendance records. Despite having this data, we face challenges in efficiently analyzing- and leveraging this information for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391594" y="1695450"/>
            <a:ext cx="7924800" cy="3416320"/>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
It is a summary of employee dataset analysis the performance of various employees by consulting the various factors like employee type current employ rating employee status and business unit gender and raw labels and future starts and their achievements said to be the employee performance analysis in order to check the trains and different categories like high medium low performance level of the employees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a:extLst>
              <a:ext uri="{FF2B5EF4-FFF2-40B4-BE49-F238E27FC236}">
                <a16:creationId xmlns:a16="http://schemas.microsoft.com/office/drawing/2014/main" id="{B18D4E07-8386-B538-922A-0155C87E4D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690" y="2019300"/>
            <a:ext cx="7505700" cy="3181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413E998-2E75-A03A-0E89-0CDC9D57DBA9}"/>
              </a:ext>
            </a:extLst>
          </p:cNvPr>
          <p:cNvSpPr txBox="1"/>
          <p:nvPr/>
        </p:nvSpPr>
        <p:spPr>
          <a:xfrm>
            <a:off x="3434451" y="2473007"/>
            <a:ext cx="6100074" cy="1938992"/>
          </a:xfrm>
          <a:prstGeom prst="rect">
            <a:avLst/>
          </a:prstGeom>
          <a:noFill/>
        </p:spPr>
        <p:txBody>
          <a:bodyPr wrap="square">
            <a:spAutoFit/>
          </a:bodyPr>
          <a:lstStyle/>
          <a:p>
            <a:r>
              <a:rPr lang="en-IN" sz="2400" dirty="0"/>
              <a:t>Conditions </a:t>
            </a:r>
            <a:r>
              <a:rPr lang="en-US" sz="2400" dirty="0"/>
              <a:t>Formatting – Missing</a:t>
            </a:r>
            <a:endParaRPr lang="en-IN" sz="2400" dirty="0"/>
          </a:p>
          <a:p>
            <a:r>
              <a:rPr lang="en-US" sz="2400" dirty="0"/>
              <a:t>Filter – Remove</a:t>
            </a:r>
            <a:endParaRPr lang="en-IN" sz="2400" dirty="0"/>
          </a:p>
          <a:p>
            <a:r>
              <a:rPr lang="en-US" sz="2400" dirty="0"/>
              <a:t>Formulae – Performance</a:t>
            </a:r>
            <a:endParaRPr lang="en-IN" sz="2400" dirty="0"/>
          </a:p>
          <a:p>
            <a:r>
              <a:rPr lang="en-US" sz="2400" dirty="0"/>
              <a:t>Pivot – Summary</a:t>
            </a:r>
            <a:endParaRPr lang="en-IN" sz="2400" dirty="0"/>
          </a:p>
          <a:p>
            <a:r>
              <a:rPr lang="en-US" sz="2400" dirty="0"/>
              <a:t>Graph - Data </a:t>
            </a:r>
            <a:r>
              <a:rPr lang="en-IN" sz="2400" dirty="0"/>
              <a:t>Visualization</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E584FE2-451F-714B-23F5-7103BB9189E2}"/>
              </a:ext>
            </a:extLst>
          </p:cNvPr>
          <p:cNvSpPr txBox="1"/>
          <p:nvPr/>
        </p:nvSpPr>
        <p:spPr>
          <a:xfrm>
            <a:off x="853129" y="2274838"/>
            <a:ext cx="8636679" cy="2308324"/>
          </a:xfrm>
          <a:prstGeom prst="rect">
            <a:avLst/>
          </a:prstGeom>
          <a:noFill/>
        </p:spPr>
        <p:txBody>
          <a:bodyPr wrap="square">
            <a:spAutoFit/>
          </a:bodyPr>
          <a:lstStyle/>
          <a:p>
            <a:r>
              <a:rPr lang="en-US" sz="2400" dirty="0"/>
              <a:t>Employee dataset - </a:t>
            </a:r>
            <a:r>
              <a:rPr lang="en-US" sz="2400" dirty="0" err="1"/>
              <a:t>Kaggle</a:t>
            </a:r>
            <a:r>
              <a:rPr lang="en-US" sz="2400" dirty="0"/>
              <a:t> 26</a:t>
            </a:r>
            <a:r>
              <a:rPr lang="en-IN" sz="2400" dirty="0"/>
              <a:t> </a:t>
            </a:r>
            <a:r>
              <a:rPr lang="en-US" sz="2400" dirty="0"/>
              <a:t>Features</a:t>
            </a:r>
            <a:endParaRPr lang="en-IN" sz="2400" dirty="0"/>
          </a:p>
          <a:p>
            <a:r>
              <a:rPr lang="en-US" sz="2400" dirty="0"/>
              <a:t>Employee ID</a:t>
            </a:r>
            <a:r>
              <a:rPr lang="en-IN" sz="2400" dirty="0"/>
              <a:t> -</a:t>
            </a:r>
            <a:r>
              <a:rPr lang="en-US" sz="2400" dirty="0"/>
              <a:t>DE5B5E0E981696191474813EBC226A7F</a:t>
            </a:r>
            <a:endParaRPr lang="en-IN" sz="2400" dirty="0"/>
          </a:p>
          <a:p>
            <a:r>
              <a:rPr lang="en-US" sz="2400" dirty="0"/>
              <a:t>Name – Text</a:t>
            </a:r>
            <a:endParaRPr lang="en-IN" sz="2400" dirty="0"/>
          </a:p>
          <a:p>
            <a:r>
              <a:rPr lang="en-US" sz="2400" dirty="0"/>
              <a:t>Performance Level - Very High, High, Medium, </a:t>
            </a:r>
            <a:r>
              <a:rPr lang="en-IN" sz="2400" dirty="0"/>
              <a:t>Low</a:t>
            </a:r>
          </a:p>
          <a:p>
            <a:r>
              <a:rPr lang="en-IN" sz="2400" dirty="0"/>
              <a:t>Gender -</a:t>
            </a:r>
            <a:r>
              <a:rPr lang="en-US" sz="2400" dirty="0"/>
              <a:t> Male, Female</a:t>
            </a:r>
            <a:endParaRPr lang="en-IN" sz="2400" dirty="0"/>
          </a:p>
          <a:p>
            <a:r>
              <a:rPr lang="en-US" sz="2400" dirty="0"/>
              <a:t>Employee Ratings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id="{D7EDC1DF-2794-EE2B-351E-70394230BC70}"/>
              </a:ext>
            </a:extLst>
          </p:cNvPr>
          <p:cNvSpPr txBox="1"/>
          <p:nvPr/>
        </p:nvSpPr>
        <p:spPr>
          <a:xfrm>
            <a:off x="2167778" y="2321088"/>
            <a:ext cx="7551644" cy="1200329"/>
          </a:xfrm>
          <a:prstGeom prst="rect">
            <a:avLst/>
          </a:prstGeom>
          <a:noFill/>
        </p:spPr>
        <p:txBody>
          <a:bodyPr wrap="square">
            <a:spAutoFit/>
          </a:bodyPr>
          <a:lstStyle/>
          <a:p>
            <a:r>
              <a:rPr lang="en-US" sz="2400" dirty="0"/>
              <a:t>Performance level</a:t>
            </a:r>
            <a:endParaRPr lang="en-IN" sz="2400" dirty="0"/>
          </a:p>
          <a:p>
            <a:r>
              <a:rPr lang="en-US" sz="2400" dirty="0"/>
              <a:t>IFS(Z8-5,"VERY HIGH" 28 -4,"HIGH", 28&gt;-3,"MED", </a:t>
            </a:r>
            <a:endParaRPr lang="en-IN" sz="2400" dirty="0"/>
          </a:p>
          <a:p>
            <a:r>
              <a:rPr lang="en-US" sz="2400" dirty="0"/>
              <a:t>TRUE,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