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18266-774F-DA85-5483-D107497CF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59282-653C-6AAA-D949-BC1DDB5E8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4CF35-7ECB-C725-37E6-26A3B8D7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9E238-08ED-4BC4-9BA0-AF39F99A3F46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18FE4-E4B7-D7AF-8606-B890A74E6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7C614-3F71-1615-89D8-AF33DFE79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4441-C00E-480C-9F70-D2821C2ED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58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10E80-65CC-0ED6-30AF-E1110040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10318-9AD5-FADE-668D-45DD67CCA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53E89-CE32-C410-EF21-F7D93BD5C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9E238-08ED-4BC4-9BA0-AF39F99A3F46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0E121-B333-89F2-AB0C-D383ABA3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91750-152B-1BCA-2101-D2039DC0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4441-C00E-480C-9F70-D2821C2ED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383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BF1897-F9F3-19A8-12FD-E563C502B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EDCAE-2E0F-5D2E-6D57-85AEA0AD0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78543-98B7-2267-5442-EED5B630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9E238-08ED-4BC4-9BA0-AF39F99A3F46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719BB-918D-1490-A7A8-590A5A3F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83230-45C1-FFFF-9123-6BB7605C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4441-C00E-480C-9F70-D2821C2ED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65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8BC6-7570-10B4-A4BF-F952A09E1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0CA68-DE0A-A962-2B27-8AB2B98FA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A6BB9-E45A-9D99-4A74-E0B13C6F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9E238-08ED-4BC4-9BA0-AF39F99A3F46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5F1CB-EFF7-BCDE-6D87-7151BC31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8E5F4-72E3-AD06-4D09-EEB3AE7A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4441-C00E-480C-9F70-D2821C2ED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02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B0F7-DBB1-0CE1-4340-67B6B3E4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FB311-7A59-08DE-C5E9-A515E1980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4BBA5-8584-CB59-33D6-31161A3C4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9E238-08ED-4BC4-9BA0-AF39F99A3F46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047A2-56C9-44BF-0B60-417204EF8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1E3A9-F4E6-C1C4-20F9-674314DAB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4441-C00E-480C-9F70-D2821C2ED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25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D713B-1318-0808-C9E7-C4558357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C22F2-9C0A-3BFE-A2B8-5B261C145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9501E-B223-9184-D251-DFB8FEF84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BF290-83C7-77E4-89A7-F55D1B7B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9E238-08ED-4BC4-9BA0-AF39F99A3F46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13754-B69F-7208-7EA5-F6006D696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984B8-5553-05A0-DC6E-986AADFA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4441-C00E-480C-9F70-D2821C2ED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18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6F76-3D87-2057-1036-7A2B041AB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135C4-56EF-BFCA-60B5-FF75C3C48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EA6E3-B45B-05DC-EADE-3013DFC52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55013A-A4D0-AF03-65F2-04ACCDDA7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9EEB7-2096-FD9B-2F76-110A21ADE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A64474-105B-A361-24C3-D7DFFD3D3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9E238-08ED-4BC4-9BA0-AF39F99A3F46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DA383B-35BA-B1A1-9AC1-FF1AA15C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0BE262-5901-D32A-727F-4525CDF9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4441-C00E-480C-9F70-D2821C2ED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479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04FB-C07C-FED5-F534-365DEE96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CC33A0-6CBA-E931-B805-DF443AAC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9E238-08ED-4BC4-9BA0-AF39F99A3F46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2C5B8-F8AE-68DC-768E-65E01A3E5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805AC-6F76-A6C3-6ABF-7968DCEC1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4441-C00E-480C-9F70-D2821C2ED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03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1F732D-3356-6A96-CEE3-052F70F19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9E238-08ED-4BC4-9BA0-AF39F99A3F46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D7CE7-B8A2-2258-111B-398267A0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26033-4ECF-02B1-28DC-FB6D684B1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4441-C00E-480C-9F70-D2821C2ED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02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A280-0B67-7DA8-4D21-5E81B1EBE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F7CAC-2715-A53E-61F3-383A1E11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3316C-B65E-E437-5A1E-D1AAE2C50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F14A7-B2AA-4BC6-5AE4-50E3507D6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9E238-08ED-4BC4-9BA0-AF39F99A3F46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F0B7E-5BC4-7E4D-1151-876F4014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D270D-B369-467C-4465-570BBE9F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4441-C00E-480C-9F70-D2821C2ED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03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FC57-ECDC-8E8F-DF3B-9567D6192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40F746-5BA4-E9C5-C372-D02EE78AE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7FBD8-1357-62ED-48A6-1CFB83AE4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D599F-C9F2-27F8-695D-F41E5B2F6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9E238-08ED-4BC4-9BA0-AF39F99A3F46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518FD-613A-28F8-EDDC-7123DAE1B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BC485-C84E-8F34-EC72-06552AE6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4441-C00E-480C-9F70-D2821C2ED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96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8439F0-1C6A-1A14-708F-F6E453B9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C9457-5506-C9A0-85A1-268CE5E8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EE4F2-C454-3504-10C0-B94031EFD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9E238-08ED-4BC4-9BA0-AF39F99A3F46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39C65-2100-6345-A717-3F40B8575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361C0-5587-00FF-C5C6-653687B36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4441-C00E-480C-9F70-D2821C2ED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7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F255E-4D38-D044-D7C9-C302DECF93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Interactive Sales Dashboard for Business Insights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78806-C64A-7E22-4A5B-88E9AA4F17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                                                                 Power BI / Tableau 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                                                               </a:t>
            </a:r>
            <a:r>
              <a:rPr lang="en-IN" dirty="0" err="1">
                <a:solidFill>
                  <a:schemeClr val="accent1">
                    <a:lumMod val="50000"/>
                  </a:schemeClr>
                </a:solidFill>
              </a:rPr>
              <a:t>D.Nikitha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                                                                  Data Analyst Intern</a:t>
            </a:r>
          </a:p>
        </p:txBody>
      </p:sp>
    </p:spTree>
    <p:extLst>
      <p:ext uri="{BB962C8B-B14F-4D97-AF65-F5344CB8AC3E}">
        <p14:creationId xmlns:p14="http://schemas.microsoft.com/office/powerpoint/2010/main" val="294684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BA3F2B-6169-1482-42F4-DA0ED3718857}"/>
              </a:ext>
            </a:extLst>
          </p:cNvPr>
          <p:cNvSpPr txBox="1"/>
          <p:nvPr/>
        </p:nvSpPr>
        <p:spPr>
          <a:xfrm>
            <a:off x="255639" y="533088"/>
            <a:ext cx="97830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dirty="0">
                <a:solidFill>
                  <a:schemeClr val="accent2"/>
                </a:solidFill>
              </a:rPr>
              <a:t>Objective &amp; Problem Statement: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CD51BB-00E9-398A-E49A-1002465DA7E4}"/>
              </a:ext>
            </a:extLst>
          </p:cNvPr>
          <p:cNvSpPr txBox="1"/>
          <p:nvPr/>
        </p:nvSpPr>
        <p:spPr>
          <a:xfrm>
            <a:off x="255638" y="1789471"/>
            <a:ext cx="988141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/>
              <a:t>To design an interactive dashboard that helps business stakeholders track key sales and financial metrics, identify trends, and make data-driven decisions.</a:t>
            </a:r>
          </a:p>
          <a:p>
            <a:r>
              <a:rPr lang="en-US" sz="2400" b="1" dirty="0"/>
              <a:t>Problem Statement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Raw business data is often overwhelming and hard to interpret. There is a need for a visual, interactive solution that summarizes performance and enables deeper insights across regions, time periods, and product segments.</a:t>
            </a:r>
          </a:p>
        </p:txBody>
      </p:sp>
    </p:spTree>
    <p:extLst>
      <p:ext uri="{BB962C8B-B14F-4D97-AF65-F5344CB8AC3E}">
        <p14:creationId xmlns:p14="http://schemas.microsoft.com/office/powerpoint/2010/main" val="188442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241709-0C13-D3EC-EB64-3BF0231AB9F3}"/>
              </a:ext>
            </a:extLst>
          </p:cNvPr>
          <p:cNvSpPr txBox="1"/>
          <p:nvPr/>
        </p:nvSpPr>
        <p:spPr>
          <a:xfrm>
            <a:off x="275303" y="36594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chemeClr val="accent2"/>
                </a:solidFill>
              </a:rPr>
              <a:t>Chosen KPIs &amp; Metrics: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EAD869-A43F-7389-C8AB-59DCB12FEF9C}"/>
              </a:ext>
            </a:extLst>
          </p:cNvPr>
          <p:cNvSpPr txBox="1"/>
          <p:nvPr/>
        </p:nvSpPr>
        <p:spPr>
          <a:xfrm>
            <a:off x="412955" y="1501396"/>
            <a:ext cx="899651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accent1"/>
                </a:solidFill>
              </a:rPr>
              <a:t>Key KPIs Selected</a:t>
            </a:r>
            <a:r>
              <a:rPr lang="en-US" sz="2400" dirty="0">
                <a:solidFill>
                  <a:schemeClr val="accent1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Total Sales</a:t>
            </a:r>
            <a:r>
              <a:rPr lang="en-US" sz="2400" dirty="0"/>
              <a:t>: Indicates overall business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Total Profit</a:t>
            </a:r>
            <a:r>
              <a:rPr lang="en-US" sz="2400" dirty="0"/>
              <a:t>: Tracks net gain and profitability.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Growth Rate</a:t>
            </a:r>
            <a:r>
              <a:rPr lang="en-US" sz="2400" dirty="0"/>
              <a:t>: Shows business expansion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Sales by Category/Region</a:t>
            </a:r>
            <a:r>
              <a:rPr lang="en-US" sz="2400" dirty="0"/>
              <a:t>: Identifies strong and weak areas.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Top Products</a:t>
            </a:r>
            <a:r>
              <a:rPr lang="en-US" sz="2400" dirty="0"/>
              <a:t>: Helps in strategic product planning.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Customer Segment Performance</a:t>
            </a:r>
            <a:r>
              <a:rPr lang="en-US" sz="2400" dirty="0"/>
              <a:t>: Reveals buying behavior.</a:t>
            </a:r>
          </a:p>
        </p:txBody>
      </p:sp>
    </p:spTree>
    <p:extLst>
      <p:ext uri="{BB962C8B-B14F-4D97-AF65-F5344CB8AC3E}">
        <p14:creationId xmlns:p14="http://schemas.microsoft.com/office/powerpoint/2010/main" val="399607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AFE3-D1B3-ACD2-8776-762896D4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Dashboard Features: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C02B9-BF3D-6C14-C3F0-1435FA1208A5}"/>
              </a:ext>
            </a:extLst>
          </p:cNvPr>
          <p:cNvSpPr txBox="1"/>
          <p:nvPr/>
        </p:nvSpPr>
        <p:spPr>
          <a:xfrm>
            <a:off x="648928" y="1517669"/>
            <a:ext cx="1023538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accent1"/>
                </a:solidFill>
              </a:rPr>
              <a:t>Interactive Features Used</a:t>
            </a:r>
            <a:r>
              <a:rPr lang="en-US" sz="2400" dirty="0">
                <a:solidFill>
                  <a:schemeClr val="accent1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Slicers &amp; Filters</a:t>
            </a:r>
            <a:r>
              <a:rPr lang="en-US" sz="2400" dirty="0"/>
              <a:t>: Allow users to drill down by region, category, date range.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Cards</a:t>
            </a:r>
            <a:r>
              <a:rPr lang="en-US" sz="2400" dirty="0"/>
              <a:t>: Highlight totals for Sales, Profit, and Orders.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Time-Series Line Chart</a:t>
            </a:r>
            <a:r>
              <a:rPr lang="en-US" sz="2400" dirty="0"/>
              <a:t>: Visualizes monthly/quarterly growth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Bar Charts</a:t>
            </a:r>
            <a:r>
              <a:rPr lang="en-US" sz="2400" dirty="0"/>
              <a:t>: Compare category and segment-wise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Consistent Color Theme</a:t>
            </a:r>
            <a:r>
              <a:rPr lang="en-US" sz="2400" dirty="0"/>
              <a:t>: Ensures readability and visual appeal.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Navigation Buttons</a:t>
            </a:r>
            <a:r>
              <a:rPr lang="en-US" sz="2400" dirty="0"/>
              <a:t> </a:t>
            </a:r>
            <a:r>
              <a:rPr lang="en-US" sz="2400" i="1" dirty="0"/>
              <a:t>(if included)</a:t>
            </a:r>
            <a:r>
              <a:rPr lang="en-US" sz="2400" dirty="0"/>
              <a:t>: Improves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312628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39CB2-825D-F405-704A-D399EE43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Insights &amp; Business Impact: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E8569-C287-A9CA-9B9E-A5C4935E0156}"/>
              </a:ext>
            </a:extLst>
          </p:cNvPr>
          <p:cNvSpPr txBox="1"/>
          <p:nvPr/>
        </p:nvSpPr>
        <p:spPr>
          <a:xfrm>
            <a:off x="717754" y="1539875"/>
            <a:ext cx="956678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accent1"/>
                </a:solidFill>
              </a:rPr>
              <a:t>Key Business Insights</a:t>
            </a:r>
            <a:r>
              <a:rPr lang="en-US" sz="2400" dirty="0">
                <a:solidFill>
                  <a:schemeClr val="accent1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West region</a:t>
            </a:r>
            <a:r>
              <a:rPr lang="en-US" sz="2400" dirty="0"/>
              <a:t> has the highest overall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Technology</a:t>
            </a:r>
            <a:r>
              <a:rPr lang="en-US" sz="2400" dirty="0"/>
              <a:t> category generates the highest profit margin.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Furniture</a:t>
            </a:r>
            <a:r>
              <a:rPr lang="en-US" sz="2400" dirty="0"/>
              <a:t> has high sales but relatively low profit—needs cost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Corporate segment</a:t>
            </a:r>
            <a:r>
              <a:rPr lang="en-US" sz="2400" dirty="0"/>
              <a:t> shows the strongest consistent growth.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Seasonal trends reveal sales spikes during Q4—useful for planning promotions.</a:t>
            </a:r>
          </a:p>
        </p:txBody>
      </p:sp>
    </p:spTree>
    <p:extLst>
      <p:ext uri="{BB962C8B-B14F-4D97-AF65-F5344CB8AC3E}">
        <p14:creationId xmlns:p14="http://schemas.microsoft.com/office/powerpoint/2010/main" val="515225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B6000-221A-6572-D7E9-F39D355B1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Challenges &amp; Learnings: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23D894-AE4B-6340-5ECC-64C2C2FBE898}"/>
              </a:ext>
            </a:extLst>
          </p:cNvPr>
          <p:cNvSpPr txBox="1"/>
          <p:nvPr/>
        </p:nvSpPr>
        <p:spPr>
          <a:xfrm>
            <a:off x="985683" y="1421043"/>
            <a:ext cx="833529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accent1"/>
                </a:solidFill>
              </a:rPr>
              <a:t>Challenges Faced</a:t>
            </a:r>
            <a:r>
              <a:rPr lang="en-US" sz="2400" dirty="0">
                <a:solidFill>
                  <a:schemeClr val="accent1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Data preprocessing and cleaning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Identifying the most meaningful KPIs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Maintaining visual clarity with multiple filters</a:t>
            </a:r>
          </a:p>
          <a:p>
            <a:pPr>
              <a:buNone/>
            </a:pPr>
            <a:r>
              <a:rPr lang="en-US" sz="2400" b="1" dirty="0"/>
              <a:t>Learnings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Gained hands-on experience with interactive BI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Understood the importance of storytelling in data visualization.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Improved skills in translating raw data into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val="354403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113BB-062D-2159-F93F-5160062D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            THANK YOU</a:t>
            </a:r>
            <a:endParaRPr lang="en-IN" sz="72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F9DAE-6A76-A53B-C46F-1E37A22D4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62475"/>
            <a:ext cx="10515600" cy="1500187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                                                                                                             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</a:rPr>
              <a:t>D.Nikitha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                                                                                                            Data Analyst</a:t>
            </a:r>
            <a:endParaRPr lang="en-IN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866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351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Interactive Sales Dashboard for Business Insights</vt:lpstr>
      <vt:lpstr>PowerPoint Presentation</vt:lpstr>
      <vt:lpstr>PowerPoint Presentation</vt:lpstr>
      <vt:lpstr>Dashboard Features:</vt:lpstr>
      <vt:lpstr>Insights &amp; Business Impact:</vt:lpstr>
      <vt:lpstr>Challenges &amp; Learnings:</vt:lpstr>
      <vt:lpstr>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srikanth Reddy</dc:creator>
  <cp:lastModifiedBy>srikanth Reddy</cp:lastModifiedBy>
  <cp:revision>2</cp:revision>
  <dcterms:created xsi:type="dcterms:W3CDTF">2025-05-16T16:10:50Z</dcterms:created>
  <dcterms:modified xsi:type="dcterms:W3CDTF">2025-05-16T16:20:52Z</dcterms:modified>
</cp:coreProperties>
</file>