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  <p:sldId id="258" r:id="rId3"/>
    <p:sldId id="259" r:id="rId4"/>
    <p:sldId id="272" r:id="rId5"/>
    <p:sldId id="261" r:id="rId6"/>
    <p:sldId id="262" r:id="rId7"/>
    <p:sldId id="273" r:id="rId8"/>
    <p:sldId id="279" r:id="rId9"/>
    <p:sldId id="302" r:id="rId10"/>
    <p:sldId id="292" r:id="rId11"/>
    <p:sldId id="293" r:id="rId12"/>
    <p:sldId id="294" r:id="rId13"/>
    <p:sldId id="295" r:id="rId14"/>
    <p:sldId id="296" r:id="rId15"/>
    <p:sldId id="297" r:id="rId16"/>
    <p:sldId id="263" r:id="rId17"/>
    <p:sldId id="286" r:id="rId18"/>
    <p:sldId id="287" r:id="rId19"/>
    <p:sldId id="266" r:id="rId20"/>
    <p:sldId id="268" r:id="rId21"/>
    <p:sldId id="288" r:id="rId22"/>
    <p:sldId id="270" r:id="rId23"/>
    <p:sldId id="271" r:id="rId24"/>
    <p:sldId id="289" r:id="rId25"/>
    <p:sldId id="299" r:id="rId26"/>
    <p:sldId id="300" r:id="rId27"/>
    <p:sldId id="283" r:id="rId28"/>
    <p:sldId id="284" r:id="rId29"/>
    <p:sldId id="285" r:id="rId30"/>
    <p:sldId id="301" r:id="rId31"/>
    <p:sldId id="291" r:id="rId32"/>
    <p:sldId id="303" r:id="rId33"/>
    <p:sldId id="264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Varma" userId="04023261919387f7" providerId="LiveId" clId="{C776050D-BBB9-4395-A683-C3730D696EE8}"/>
    <pc:docChg chg="undo custSel addSld delSld modSld sldOrd modMainMaster">
      <pc:chgData name="Praveen Varma" userId="04023261919387f7" providerId="LiveId" clId="{C776050D-BBB9-4395-A683-C3730D696EE8}" dt="2022-04-19T04:57:28.555" v="3270" actId="47"/>
      <pc:docMkLst>
        <pc:docMk/>
      </pc:docMkLst>
      <pc:sldChg chg="delSp modSp new del mod">
        <pc:chgData name="Praveen Varma" userId="04023261919387f7" providerId="LiveId" clId="{C776050D-BBB9-4395-A683-C3730D696EE8}" dt="2022-04-08T05:28:05.171" v="1081" actId="47"/>
        <pc:sldMkLst>
          <pc:docMk/>
          <pc:sldMk cId="3984235333" sldId="256"/>
        </pc:sldMkLst>
        <pc:spChg chg="mod">
          <ac:chgData name="Praveen Varma" userId="04023261919387f7" providerId="LiveId" clId="{C776050D-BBB9-4395-A683-C3730D696EE8}" dt="2022-04-08T03:13:36.659" v="200" actId="122"/>
          <ac:spMkLst>
            <pc:docMk/>
            <pc:sldMk cId="3984235333" sldId="256"/>
            <ac:spMk id="2" creationId="{31274221-8EA8-4685-B287-B5A5A87C480F}"/>
          </ac:spMkLst>
        </pc:spChg>
        <pc:spChg chg="del">
          <ac:chgData name="Praveen Varma" userId="04023261919387f7" providerId="LiveId" clId="{C776050D-BBB9-4395-A683-C3730D696EE8}" dt="2022-04-08T02:50:53.959" v="28" actId="478"/>
          <ac:spMkLst>
            <pc:docMk/>
            <pc:sldMk cId="3984235333" sldId="256"/>
            <ac:spMk id="3" creationId="{445D2787-4698-4115-B620-9A7B95DFB799}"/>
          </ac:spMkLst>
        </pc:spChg>
      </pc:sldChg>
      <pc:sldChg chg="modSp new del mod">
        <pc:chgData name="Praveen Varma" userId="04023261919387f7" providerId="LiveId" clId="{C776050D-BBB9-4395-A683-C3730D696EE8}" dt="2022-04-08T03:19:53.317" v="237" actId="47"/>
        <pc:sldMkLst>
          <pc:docMk/>
          <pc:sldMk cId="583326840" sldId="257"/>
        </pc:sldMkLst>
        <pc:spChg chg="mod">
          <ac:chgData name="Praveen Varma" userId="04023261919387f7" providerId="LiveId" clId="{C776050D-BBB9-4395-A683-C3730D696EE8}" dt="2022-04-08T02:53:00.120" v="69" actId="20577"/>
          <ac:spMkLst>
            <pc:docMk/>
            <pc:sldMk cId="583326840" sldId="257"/>
            <ac:spMk id="2" creationId="{96B55637-5C7B-423A-A422-AE78657606C8}"/>
          </ac:spMkLst>
        </pc:spChg>
        <pc:spChg chg="mod">
          <ac:chgData name="Praveen Varma" userId="04023261919387f7" providerId="LiveId" clId="{C776050D-BBB9-4395-A683-C3730D696EE8}" dt="2022-04-08T03:18:34.660" v="227" actId="20577"/>
          <ac:spMkLst>
            <pc:docMk/>
            <pc:sldMk cId="583326840" sldId="257"/>
            <ac:spMk id="3" creationId="{8031610E-E258-419C-A494-63592DACCB83}"/>
          </ac:spMkLst>
        </pc:spChg>
      </pc:sldChg>
      <pc:sldChg chg="addSp delSp modSp new mod ord">
        <pc:chgData name="Praveen Varma" userId="04023261919387f7" providerId="LiveId" clId="{C776050D-BBB9-4395-A683-C3730D696EE8}" dt="2022-04-12T04:51:40.949" v="3110" actId="20577"/>
        <pc:sldMkLst>
          <pc:docMk/>
          <pc:sldMk cId="1972010633" sldId="258"/>
        </pc:sldMkLst>
        <pc:spChg chg="mod">
          <ac:chgData name="Praveen Varma" userId="04023261919387f7" providerId="LiveId" clId="{C776050D-BBB9-4395-A683-C3730D696EE8}" dt="2022-04-08T06:58:50.663" v="2259" actId="255"/>
          <ac:spMkLst>
            <pc:docMk/>
            <pc:sldMk cId="1972010633" sldId="258"/>
            <ac:spMk id="2" creationId="{93610569-6A17-4A0C-AE3B-43F55C769FD6}"/>
          </ac:spMkLst>
        </pc:spChg>
        <pc:spChg chg="add del mod">
          <ac:chgData name="Praveen Varma" userId="04023261919387f7" providerId="LiveId" clId="{C776050D-BBB9-4395-A683-C3730D696EE8}" dt="2022-04-12T04:51:40.949" v="3110" actId="20577"/>
          <ac:spMkLst>
            <pc:docMk/>
            <pc:sldMk cId="1972010633" sldId="258"/>
            <ac:spMk id="3" creationId="{853331ED-395E-4CCF-A79A-B646829A429B}"/>
          </ac:spMkLst>
        </pc:spChg>
        <pc:spChg chg="add del mod">
          <ac:chgData name="Praveen Varma" userId="04023261919387f7" providerId="LiveId" clId="{C776050D-BBB9-4395-A683-C3730D696EE8}" dt="2022-04-08T02:54:03.793" v="88"/>
          <ac:spMkLst>
            <pc:docMk/>
            <pc:sldMk cId="1972010633" sldId="258"/>
            <ac:spMk id="4" creationId="{9BD71EB4-DE62-4996-A7CD-8982616CFE26}"/>
          </ac:spMkLst>
        </pc:spChg>
      </pc:sldChg>
      <pc:sldChg chg="addSp delSp modSp new mod ord">
        <pc:chgData name="Praveen Varma" userId="04023261919387f7" providerId="LiveId" clId="{C776050D-BBB9-4395-A683-C3730D696EE8}" dt="2022-04-12T04:52:26.303" v="3112" actId="6549"/>
        <pc:sldMkLst>
          <pc:docMk/>
          <pc:sldMk cId="3499800196" sldId="259"/>
        </pc:sldMkLst>
        <pc:spChg chg="del">
          <ac:chgData name="Praveen Varma" userId="04023261919387f7" providerId="LiveId" clId="{C776050D-BBB9-4395-A683-C3730D696EE8}" dt="2022-04-08T02:54:45.119" v="93" actId="478"/>
          <ac:spMkLst>
            <pc:docMk/>
            <pc:sldMk cId="3499800196" sldId="259"/>
            <ac:spMk id="2" creationId="{6643A606-325A-4407-941D-06C920821C58}"/>
          </ac:spMkLst>
        </pc:spChg>
        <pc:spChg chg="add del mod">
          <ac:chgData name="Praveen Varma" userId="04023261919387f7" providerId="LiveId" clId="{C776050D-BBB9-4395-A683-C3730D696EE8}" dt="2022-04-12T04:52:26.303" v="3112" actId="6549"/>
          <ac:spMkLst>
            <pc:docMk/>
            <pc:sldMk cId="3499800196" sldId="259"/>
            <ac:spMk id="3" creationId="{F1CA2B95-2A52-43E6-974F-BEB5B2B5D6FA}"/>
          </ac:spMkLst>
        </pc:spChg>
        <pc:spChg chg="add del mod">
          <ac:chgData name="Praveen Varma" userId="04023261919387f7" providerId="LiveId" clId="{C776050D-BBB9-4395-A683-C3730D696EE8}" dt="2022-04-08T02:54:55.020" v="95"/>
          <ac:spMkLst>
            <pc:docMk/>
            <pc:sldMk cId="3499800196" sldId="259"/>
            <ac:spMk id="4" creationId="{2F262126-7BC7-4597-9FC2-281B3BFED079}"/>
          </ac:spMkLst>
        </pc:spChg>
      </pc:sldChg>
      <pc:sldChg chg="delSp modSp new del mod">
        <pc:chgData name="Praveen Varma" userId="04023261919387f7" providerId="LiveId" clId="{C776050D-BBB9-4395-A683-C3730D696EE8}" dt="2022-04-08T03:43:16.546" v="526" actId="47"/>
        <pc:sldMkLst>
          <pc:docMk/>
          <pc:sldMk cId="337637139" sldId="260"/>
        </pc:sldMkLst>
        <pc:spChg chg="del">
          <ac:chgData name="Praveen Varma" userId="04023261919387f7" providerId="LiveId" clId="{C776050D-BBB9-4395-A683-C3730D696EE8}" dt="2022-04-08T02:56:32.212" v="103" actId="478"/>
          <ac:spMkLst>
            <pc:docMk/>
            <pc:sldMk cId="337637139" sldId="260"/>
            <ac:spMk id="2" creationId="{7F334D6F-56F8-4583-BD5D-9AF42143F9C5}"/>
          </ac:spMkLst>
        </pc:spChg>
        <pc:spChg chg="mod">
          <ac:chgData name="Praveen Varma" userId="04023261919387f7" providerId="LiveId" clId="{C776050D-BBB9-4395-A683-C3730D696EE8}" dt="2022-04-08T03:37:28.337" v="484" actId="21"/>
          <ac:spMkLst>
            <pc:docMk/>
            <pc:sldMk cId="337637139" sldId="260"/>
            <ac:spMk id="3" creationId="{7910C18E-13F2-4A6F-89DF-89E7ADD42F66}"/>
          </ac:spMkLst>
        </pc:spChg>
      </pc:sldChg>
      <pc:sldChg chg="modSp new mod ord">
        <pc:chgData name="Praveen Varma" userId="04023261919387f7" providerId="LiveId" clId="{C776050D-BBB9-4395-A683-C3730D696EE8}" dt="2022-04-08T06:58:41.716" v="2258" actId="255"/>
        <pc:sldMkLst>
          <pc:docMk/>
          <pc:sldMk cId="912609634" sldId="261"/>
        </pc:sldMkLst>
        <pc:spChg chg="mod">
          <ac:chgData name="Praveen Varma" userId="04023261919387f7" providerId="LiveId" clId="{C776050D-BBB9-4395-A683-C3730D696EE8}" dt="2022-04-08T06:58:41.716" v="2258" actId="255"/>
          <ac:spMkLst>
            <pc:docMk/>
            <pc:sldMk cId="912609634" sldId="261"/>
            <ac:spMk id="2" creationId="{67646EF4-C393-4723-9B1F-E0E6F8DD6611}"/>
          </ac:spMkLst>
        </pc:spChg>
        <pc:spChg chg="mod">
          <ac:chgData name="Praveen Varma" userId="04023261919387f7" providerId="LiveId" clId="{C776050D-BBB9-4395-A683-C3730D696EE8}" dt="2022-04-08T06:57:39.997" v="2244" actId="1076"/>
          <ac:spMkLst>
            <pc:docMk/>
            <pc:sldMk cId="912609634" sldId="261"/>
            <ac:spMk id="3" creationId="{04661322-5066-4C11-8665-01EFF02BD435}"/>
          </ac:spMkLst>
        </pc:spChg>
      </pc:sldChg>
      <pc:sldChg chg="delSp modSp new mod ord">
        <pc:chgData name="Praveen Varma" userId="04023261919387f7" providerId="LiveId" clId="{C776050D-BBB9-4395-A683-C3730D696EE8}" dt="2022-04-08T06:58:17.166" v="2256" actId="1076"/>
        <pc:sldMkLst>
          <pc:docMk/>
          <pc:sldMk cId="2055413123" sldId="262"/>
        </pc:sldMkLst>
        <pc:spChg chg="del">
          <ac:chgData name="Praveen Varma" userId="04023261919387f7" providerId="LiveId" clId="{C776050D-BBB9-4395-A683-C3730D696EE8}" dt="2022-04-08T03:50:29.264" v="613" actId="478"/>
          <ac:spMkLst>
            <pc:docMk/>
            <pc:sldMk cId="2055413123" sldId="262"/>
            <ac:spMk id="2" creationId="{78B0DC26-3679-4B5E-A044-BB35C91957E0}"/>
          </ac:spMkLst>
        </pc:spChg>
        <pc:spChg chg="mod">
          <ac:chgData name="Praveen Varma" userId="04023261919387f7" providerId="LiveId" clId="{C776050D-BBB9-4395-A683-C3730D696EE8}" dt="2022-04-08T06:58:17.166" v="2256" actId="1076"/>
          <ac:spMkLst>
            <pc:docMk/>
            <pc:sldMk cId="2055413123" sldId="262"/>
            <ac:spMk id="3" creationId="{5C5981A2-1BC5-4284-A5ED-C09F2AAF10B1}"/>
          </ac:spMkLst>
        </pc:spChg>
      </pc:sldChg>
      <pc:sldChg chg="addSp delSp modSp new mod">
        <pc:chgData name="Praveen Varma" userId="04023261919387f7" providerId="LiveId" clId="{C776050D-BBB9-4395-A683-C3730D696EE8}" dt="2022-04-08T07:02:24.249" v="2327" actId="2711"/>
        <pc:sldMkLst>
          <pc:docMk/>
          <pc:sldMk cId="3035969461" sldId="263"/>
        </pc:sldMkLst>
        <pc:spChg chg="mod">
          <ac:chgData name="Praveen Varma" userId="04023261919387f7" providerId="LiveId" clId="{C776050D-BBB9-4395-A683-C3730D696EE8}" dt="2022-04-08T07:02:24.249" v="2327" actId="2711"/>
          <ac:spMkLst>
            <pc:docMk/>
            <pc:sldMk cId="3035969461" sldId="263"/>
            <ac:spMk id="2" creationId="{0D9889AD-247C-4110-B3E5-31427738F343}"/>
          </ac:spMkLst>
        </pc:spChg>
        <pc:spChg chg="del mod">
          <ac:chgData name="Praveen Varma" userId="04023261919387f7" providerId="LiveId" clId="{C776050D-BBB9-4395-A683-C3730D696EE8}" dt="2022-04-08T06:09:36.230" v="1862" actId="22"/>
          <ac:spMkLst>
            <pc:docMk/>
            <pc:sldMk cId="3035969461" sldId="263"/>
            <ac:spMk id="3" creationId="{E974F0EA-CF01-4293-882D-7317E563CDFF}"/>
          </ac:spMkLst>
        </pc:spChg>
        <pc:picChg chg="add mod ord">
          <ac:chgData name="Praveen Varma" userId="04023261919387f7" providerId="LiveId" clId="{C776050D-BBB9-4395-A683-C3730D696EE8}" dt="2022-04-08T06:09:51.204" v="1866" actId="1076"/>
          <ac:picMkLst>
            <pc:docMk/>
            <pc:sldMk cId="3035969461" sldId="263"/>
            <ac:picMk id="5" creationId="{E7272C8D-73D7-470B-82E2-275A05DF5A44}"/>
          </ac:picMkLst>
        </pc:picChg>
      </pc:sldChg>
      <pc:sldChg chg="addSp delSp modSp new mod">
        <pc:chgData name="Praveen Varma" userId="04023261919387f7" providerId="LiveId" clId="{C776050D-BBB9-4395-A683-C3730D696EE8}" dt="2022-04-08T06:40:56.255" v="2096" actId="14100"/>
        <pc:sldMkLst>
          <pc:docMk/>
          <pc:sldMk cId="291184298" sldId="264"/>
        </pc:sldMkLst>
        <pc:spChg chg="mod">
          <ac:chgData name="Praveen Varma" userId="04023261919387f7" providerId="LiveId" clId="{C776050D-BBB9-4395-A683-C3730D696EE8}" dt="2022-04-08T06:40:47.509" v="2094" actId="14100"/>
          <ac:spMkLst>
            <pc:docMk/>
            <pc:sldMk cId="291184298" sldId="264"/>
            <ac:spMk id="2" creationId="{2F519143-F7E1-41EC-AE03-F02DF64BD5F0}"/>
          </ac:spMkLst>
        </pc:spChg>
        <pc:spChg chg="del">
          <ac:chgData name="Praveen Varma" userId="04023261919387f7" providerId="LiveId" clId="{C776050D-BBB9-4395-A683-C3730D696EE8}" dt="2022-04-08T06:37:52.804" v="2083" actId="478"/>
          <ac:spMkLst>
            <pc:docMk/>
            <pc:sldMk cId="291184298" sldId="264"/>
            <ac:spMk id="3" creationId="{FD8059BA-6A75-4FC6-88F6-0C672691ABB8}"/>
          </ac:spMkLst>
        </pc:spChg>
        <pc:picChg chg="add mod">
          <ac:chgData name="Praveen Varma" userId="04023261919387f7" providerId="LiveId" clId="{C776050D-BBB9-4395-A683-C3730D696EE8}" dt="2022-04-08T06:40:56.255" v="2096" actId="14100"/>
          <ac:picMkLst>
            <pc:docMk/>
            <pc:sldMk cId="291184298" sldId="264"/>
            <ac:picMk id="5" creationId="{17045D49-5790-4229-B34D-AA76274A5063}"/>
          </ac:picMkLst>
        </pc:picChg>
      </pc:sldChg>
      <pc:sldChg chg="delSp modSp new del mod">
        <pc:chgData name="Praveen Varma" userId="04023261919387f7" providerId="LiveId" clId="{C776050D-BBB9-4395-A683-C3730D696EE8}" dt="2022-04-08T06:01:00.935" v="1711" actId="47"/>
        <pc:sldMkLst>
          <pc:docMk/>
          <pc:sldMk cId="55339510" sldId="265"/>
        </pc:sldMkLst>
        <pc:spChg chg="del">
          <ac:chgData name="Praveen Varma" userId="04023261919387f7" providerId="LiveId" clId="{C776050D-BBB9-4395-A683-C3730D696EE8}" dt="2022-04-08T03:01:23.151" v="149" actId="478"/>
          <ac:spMkLst>
            <pc:docMk/>
            <pc:sldMk cId="55339510" sldId="265"/>
            <ac:spMk id="2" creationId="{7FCE73D9-4F72-48DD-83E2-E54F1E2DFC42}"/>
          </ac:spMkLst>
        </pc:spChg>
        <pc:spChg chg="mod">
          <ac:chgData name="Praveen Varma" userId="04023261919387f7" providerId="LiveId" clId="{C776050D-BBB9-4395-A683-C3730D696EE8}" dt="2022-04-08T03:54:16.302" v="651" actId="20577"/>
          <ac:spMkLst>
            <pc:docMk/>
            <pc:sldMk cId="55339510" sldId="265"/>
            <ac:spMk id="3" creationId="{B6D895E5-6EDE-4711-A916-9677AB350469}"/>
          </ac:spMkLst>
        </pc:spChg>
      </pc:sldChg>
      <pc:sldChg chg="addSp delSp modSp new mod">
        <pc:chgData name="Praveen Varma" userId="04023261919387f7" providerId="LiveId" clId="{C776050D-BBB9-4395-A683-C3730D696EE8}" dt="2022-04-08T07:02:37.031" v="2328" actId="255"/>
        <pc:sldMkLst>
          <pc:docMk/>
          <pc:sldMk cId="70426234" sldId="266"/>
        </pc:sldMkLst>
        <pc:spChg chg="mod">
          <ac:chgData name="Praveen Varma" userId="04023261919387f7" providerId="LiveId" clId="{C776050D-BBB9-4395-A683-C3730D696EE8}" dt="2022-04-08T07:02:37.031" v="2328" actId="255"/>
          <ac:spMkLst>
            <pc:docMk/>
            <pc:sldMk cId="70426234" sldId="266"/>
            <ac:spMk id="2" creationId="{3618D93D-55ED-4342-97C1-E67507B4A083}"/>
          </ac:spMkLst>
        </pc:spChg>
        <pc:spChg chg="del">
          <ac:chgData name="Praveen Varma" userId="04023261919387f7" providerId="LiveId" clId="{C776050D-BBB9-4395-A683-C3730D696EE8}" dt="2022-04-08T06:13:35.643" v="1884" actId="478"/>
          <ac:spMkLst>
            <pc:docMk/>
            <pc:sldMk cId="70426234" sldId="266"/>
            <ac:spMk id="3" creationId="{1C33F24C-3E9E-4F87-ACE3-4B58E1F17797}"/>
          </ac:spMkLst>
        </pc:spChg>
        <pc:picChg chg="add mod">
          <ac:chgData name="Praveen Varma" userId="04023261919387f7" providerId="LiveId" clId="{C776050D-BBB9-4395-A683-C3730D696EE8}" dt="2022-04-08T06:14:40.086" v="1889" actId="1076"/>
          <ac:picMkLst>
            <pc:docMk/>
            <pc:sldMk cId="70426234" sldId="266"/>
            <ac:picMk id="5" creationId="{46A2FC0E-9518-4AD5-86E4-24AB9F70FD3E}"/>
          </ac:picMkLst>
        </pc:picChg>
      </pc:sldChg>
      <pc:sldChg chg="delSp modSp new del mod">
        <pc:chgData name="Praveen Varma" userId="04023261919387f7" providerId="LiveId" clId="{C776050D-BBB9-4395-A683-C3730D696EE8}" dt="2022-04-08T06:01:26.895" v="1715" actId="47"/>
        <pc:sldMkLst>
          <pc:docMk/>
          <pc:sldMk cId="525612562" sldId="267"/>
        </pc:sldMkLst>
        <pc:spChg chg="del">
          <ac:chgData name="Praveen Varma" userId="04023261919387f7" providerId="LiveId" clId="{C776050D-BBB9-4395-A683-C3730D696EE8}" dt="2022-04-08T03:02:48.641" v="156" actId="478"/>
          <ac:spMkLst>
            <pc:docMk/>
            <pc:sldMk cId="525612562" sldId="267"/>
            <ac:spMk id="2" creationId="{61AB611A-5D1C-4D60-ACC6-8A998437B4FD}"/>
          </ac:spMkLst>
        </pc:spChg>
        <pc:spChg chg="mod">
          <ac:chgData name="Praveen Varma" userId="04023261919387f7" providerId="LiveId" clId="{C776050D-BBB9-4395-A683-C3730D696EE8}" dt="2022-04-08T03:55:11.242" v="661" actId="20577"/>
          <ac:spMkLst>
            <pc:docMk/>
            <pc:sldMk cId="525612562" sldId="267"/>
            <ac:spMk id="3" creationId="{DBD2D1F9-EE23-4B66-9E08-CAC0325EDA9F}"/>
          </ac:spMkLst>
        </pc:spChg>
      </pc:sldChg>
      <pc:sldChg chg="addSp delSp modSp new mod">
        <pc:chgData name="Praveen Varma" userId="04023261919387f7" providerId="LiveId" clId="{C776050D-BBB9-4395-A683-C3730D696EE8}" dt="2022-04-08T07:05:06.767" v="2349" actId="1076"/>
        <pc:sldMkLst>
          <pc:docMk/>
          <pc:sldMk cId="1914170744" sldId="268"/>
        </pc:sldMkLst>
        <pc:spChg chg="mod">
          <ac:chgData name="Praveen Varma" userId="04023261919387f7" providerId="LiveId" clId="{C776050D-BBB9-4395-A683-C3730D696EE8}" dt="2022-04-08T07:02:45.711" v="2329" actId="255"/>
          <ac:spMkLst>
            <pc:docMk/>
            <pc:sldMk cId="1914170744" sldId="268"/>
            <ac:spMk id="2" creationId="{CDCA99F6-A2A4-4CD4-B11C-C5C08C6C047B}"/>
          </ac:spMkLst>
        </pc:spChg>
        <pc:spChg chg="del mod">
          <ac:chgData name="Praveen Varma" userId="04023261919387f7" providerId="LiveId" clId="{C776050D-BBB9-4395-A683-C3730D696EE8}" dt="2022-04-08T04:25:39.501" v="691"/>
          <ac:spMkLst>
            <pc:docMk/>
            <pc:sldMk cId="1914170744" sldId="268"/>
            <ac:spMk id="3" creationId="{7BB7456A-45B1-4703-B054-C91AF76A1706}"/>
          </ac:spMkLst>
        </pc:spChg>
        <pc:spChg chg="add del mod">
          <ac:chgData name="Praveen Varma" userId="04023261919387f7" providerId="LiveId" clId="{C776050D-BBB9-4395-A683-C3730D696EE8}" dt="2022-04-08T05:16:47.075" v="883" actId="478"/>
          <ac:spMkLst>
            <pc:docMk/>
            <pc:sldMk cId="1914170744" sldId="268"/>
            <ac:spMk id="7" creationId="{4D034243-F9BE-428B-86D8-D90F8485E9AF}"/>
          </ac:spMkLst>
        </pc:spChg>
        <pc:spChg chg="add del mod">
          <ac:chgData name="Praveen Varma" userId="04023261919387f7" providerId="LiveId" clId="{C776050D-BBB9-4395-A683-C3730D696EE8}" dt="2022-04-08T06:16:51.725" v="1893" actId="22"/>
          <ac:spMkLst>
            <pc:docMk/>
            <pc:sldMk cId="1914170744" sldId="268"/>
            <ac:spMk id="9" creationId="{5290A71B-49F9-4CBE-843C-F8B95432479A}"/>
          </ac:spMkLst>
        </pc:spChg>
        <pc:graphicFrameChg chg="add del mod modGraphic">
          <ac:chgData name="Praveen Varma" userId="04023261919387f7" providerId="LiveId" clId="{C776050D-BBB9-4395-A683-C3730D696EE8}" dt="2022-04-08T05:16:33.460" v="881" actId="478"/>
          <ac:graphicFrameMkLst>
            <pc:docMk/>
            <pc:sldMk cId="1914170744" sldId="268"/>
            <ac:graphicFrameMk id="6" creationId="{C9602799-AC8F-4A84-9849-9A09F8AF907A}"/>
          </ac:graphicFrameMkLst>
        </pc:graphicFrameChg>
        <pc:picChg chg="add del mod modCrop">
          <ac:chgData name="Praveen Varma" userId="04023261919387f7" providerId="LiveId" clId="{C776050D-BBB9-4395-A683-C3730D696EE8}" dt="2022-04-08T05:16:14.196" v="879" actId="478"/>
          <ac:picMkLst>
            <pc:docMk/>
            <pc:sldMk cId="1914170744" sldId="268"/>
            <ac:picMk id="5" creationId="{B1EA9542-D603-43D2-8751-98ED6712ECB4}"/>
          </ac:picMkLst>
        </pc:picChg>
        <pc:picChg chg="add mod ord">
          <ac:chgData name="Praveen Varma" userId="04023261919387f7" providerId="LiveId" clId="{C776050D-BBB9-4395-A683-C3730D696EE8}" dt="2022-04-08T06:19:17.516" v="1927" actId="14100"/>
          <ac:picMkLst>
            <pc:docMk/>
            <pc:sldMk cId="1914170744" sldId="268"/>
            <ac:picMk id="11" creationId="{3E2EA2D8-06A5-4607-A19D-326E105E28D2}"/>
          </ac:picMkLst>
        </pc:picChg>
        <pc:picChg chg="add mod">
          <ac:chgData name="Praveen Varma" userId="04023261919387f7" providerId="LiveId" clId="{C776050D-BBB9-4395-A683-C3730D696EE8}" dt="2022-04-08T07:05:06.767" v="2349" actId="1076"/>
          <ac:picMkLst>
            <pc:docMk/>
            <pc:sldMk cId="1914170744" sldId="268"/>
            <ac:picMk id="13" creationId="{B52304E5-320E-4B55-A339-E1A6D58E25BE}"/>
          </ac:picMkLst>
        </pc:picChg>
      </pc:sldChg>
      <pc:sldChg chg="delSp modSp new del mod">
        <pc:chgData name="Praveen Varma" userId="04023261919387f7" providerId="LiveId" clId="{C776050D-BBB9-4395-A683-C3730D696EE8}" dt="2022-04-08T06:01:50.519" v="1718" actId="47"/>
        <pc:sldMkLst>
          <pc:docMk/>
          <pc:sldMk cId="980717942" sldId="269"/>
        </pc:sldMkLst>
        <pc:spChg chg="del">
          <ac:chgData name="Praveen Varma" userId="04023261919387f7" providerId="LiveId" clId="{C776050D-BBB9-4395-A683-C3730D696EE8}" dt="2022-04-08T04:40:49.833" v="825" actId="478"/>
          <ac:spMkLst>
            <pc:docMk/>
            <pc:sldMk cId="980717942" sldId="269"/>
            <ac:spMk id="2" creationId="{CD4AB269-026B-4C78-9D51-8EE91BAAC9F6}"/>
          </ac:spMkLst>
        </pc:spChg>
        <pc:spChg chg="mod">
          <ac:chgData name="Praveen Varma" userId="04023261919387f7" providerId="LiveId" clId="{C776050D-BBB9-4395-A683-C3730D696EE8}" dt="2022-04-08T05:16:08.769" v="878" actId="20577"/>
          <ac:spMkLst>
            <pc:docMk/>
            <pc:sldMk cId="980717942" sldId="269"/>
            <ac:spMk id="3" creationId="{81CFA6FF-D2C1-4865-BB9A-C52086463F35}"/>
          </ac:spMkLst>
        </pc:spChg>
      </pc:sldChg>
      <pc:sldChg chg="addSp delSp modSp new mod">
        <pc:chgData name="Praveen Varma" userId="04023261919387f7" providerId="LiveId" clId="{C776050D-BBB9-4395-A683-C3730D696EE8}" dt="2022-04-08T07:03:10.130" v="2332" actId="1076"/>
        <pc:sldMkLst>
          <pc:docMk/>
          <pc:sldMk cId="3163827964" sldId="270"/>
        </pc:sldMkLst>
        <pc:spChg chg="mod">
          <ac:chgData name="Praveen Varma" userId="04023261919387f7" providerId="LiveId" clId="{C776050D-BBB9-4395-A683-C3730D696EE8}" dt="2022-04-08T07:03:05.497" v="2331" actId="1076"/>
          <ac:spMkLst>
            <pc:docMk/>
            <pc:sldMk cId="3163827964" sldId="270"/>
            <ac:spMk id="2" creationId="{B184D2D1-30C1-4BA2-BE84-483603E910FC}"/>
          </ac:spMkLst>
        </pc:spChg>
        <pc:spChg chg="del">
          <ac:chgData name="Praveen Varma" userId="04023261919387f7" providerId="LiveId" clId="{C776050D-BBB9-4395-A683-C3730D696EE8}" dt="2022-04-08T06:25:57.989" v="1957" actId="478"/>
          <ac:spMkLst>
            <pc:docMk/>
            <pc:sldMk cId="3163827964" sldId="270"/>
            <ac:spMk id="3" creationId="{200372D0-E0ED-4EB6-A330-39F80ED14885}"/>
          </ac:spMkLst>
        </pc:spChg>
        <pc:picChg chg="add mod">
          <ac:chgData name="Praveen Varma" userId="04023261919387f7" providerId="LiveId" clId="{C776050D-BBB9-4395-A683-C3730D696EE8}" dt="2022-04-08T07:03:10.130" v="2332" actId="1076"/>
          <ac:picMkLst>
            <pc:docMk/>
            <pc:sldMk cId="3163827964" sldId="270"/>
            <ac:picMk id="5" creationId="{9924FDC4-6645-4CDB-8695-A4E0FFB90B12}"/>
          </ac:picMkLst>
        </pc:picChg>
      </pc:sldChg>
      <pc:sldChg chg="addSp delSp modSp new mod">
        <pc:chgData name="Praveen Varma" userId="04023261919387f7" providerId="LiveId" clId="{C776050D-BBB9-4395-A683-C3730D696EE8}" dt="2022-04-08T07:03:22.491" v="2334" actId="1076"/>
        <pc:sldMkLst>
          <pc:docMk/>
          <pc:sldMk cId="4161872760" sldId="271"/>
        </pc:sldMkLst>
        <pc:spChg chg="mod">
          <ac:chgData name="Praveen Varma" userId="04023261919387f7" providerId="LiveId" clId="{C776050D-BBB9-4395-A683-C3730D696EE8}" dt="2022-04-08T06:55:32.732" v="2223"/>
          <ac:spMkLst>
            <pc:docMk/>
            <pc:sldMk cId="4161872760" sldId="271"/>
            <ac:spMk id="2" creationId="{D4F42607-F282-463E-9AE2-A529E36315D0}"/>
          </ac:spMkLst>
        </pc:spChg>
        <pc:spChg chg="del">
          <ac:chgData name="Praveen Varma" userId="04023261919387f7" providerId="LiveId" clId="{C776050D-BBB9-4395-A683-C3730D696EE8}" dt="2022-04-08T06:28:30.445" v="1965" actId="478"/>
          <ac:spMkLst>
            <pc:docMk/>
            <pc:sldMk cId="4161872760" sldId="271"/>
            <ac:spMk id="3" creationId="{0195C855-4503-4865-8A94-548E9772E7FD}"/>
          </ac:spMkLst>
        </pc:spChg>
        <pc:picChg chg="add mod">
          <ac:chgData name="Praveen Varma" userId="04023261919387f7" providerId="LiveId" clId="{C776050D-BBB9-4395-A683-C3730D696EE8}" dt="2022-04-08T07:03:22.491" v="2334" actId="1076"/>
          <ac:picMkLst>
            <pc:docMk/>
            <pc:sldMk cId="4161872760" sldId="271"/>
            <ac:picMk id="5" creationId="{974792A9-CF87-46F6-ACD5-5831AC574615}"/>
          </ac:picMkLst>
        </pc:picChg>
      </pc:sldChg>
      <pc:sldChg chg="addSp delSp modSp new mod ord">
        <pc:chgData name="Praveen Varma" userId="04023261919387f7" providerId="LiveId" clId="{C776050D-BBB9-4395-A683-C3730D696EE8}" dt="2022-04-18T07:28:27.361" v="3219" actId="20577"/>
        <pc:sldMkLst>
          <pc:docMk/>
          <pc:sldMk cId="2493082026" sldId="272"/>
        </pc:sldMkLst>
        <pc:spChg chg="del">
          <ac:chgData name="Praveen Varma" userId="04023261919387f7" providerId="LiveId" clId="{C776050D-BBB9-4395-A683-C3730D696EE8}" dt="2022-04-08T03:04:59.228" v="162" actId="478"/>
          <ac:spMkLst>
            <pc:docMk/>
            <pc:sldMk cId="2493082026" sldId="272"/>
            <ac:spMk id="2" creationId="{BF7E6CEA-CC0B-4D0A-A59D-E416AD79F483}"/>
          </ac:spMkLst>
        </pc:spChg>
        <pc:spChg chg="mod">
          <ac:chgData name="Praveen Varma" userId="04023261919387f7" providerId="LiveId" clId="{C776050D-BBB9-4395-A683-C3730D696EE8}" dt="2022-04-18T07:28:27.361" v="3219" actId="20577"/>
          <ac:spMkLst>
            <pc:docMk/>
            <pc:sldMk cId="2493082026" sldId="272"/>
            <ac:spMk id="3" creationId="{D9B30DD7-CBBC-463F-A4C2-B30B902E499B}"/>
          </ac:spMkLst>
        </pc:spChg>
        <pc:spChg chg="add mod">
          <ac:chgData name="Praveen Varma" userId="04023261919387f7" providerId="LiveId" clId="{C776050D-BBB9-4395-A683-C3730D696EE8}" dt="2022-04-08T07:01:29.916" v="2322" actId="255"/>
          <ac:spMkLst>
            <pc:docMk/>
            <pc:sldMk cId="2493082026" sldId="272"/>
            <ac:spMk id="4" creationId="{B06EEF10-C382-406A-88DD-759C82355E0F}"/>
          </ac:spMkLst>
        </pc:spChg>
      </pc:sldChg>
      <pc:sldChg chg="delSp modSp new mod">
        <pc:chgData name="Praveen Varma" userId="04023261919387f7" providerId="LiveId" clId="{C776050D-BBB9-4395-A683-C3730D696EE8}" dt="2022-04-08T07:02:11.448" v="2326" actId="1076"/>
        <pc:sldMkLst>
          <pc:docMk/>
          <pc:sldMk cId="3788105307" sldId="273"/>
        </pc:sldMkLst>
        <pc:spChg chg="del">
          <ac:chgData name="Praveen Varma" userId="04023261919387f7" providerId="LiveId" clId="{C776050D-BBB9-4395-A683-C3730D696EE8}" dt="2022-04-08T03:51:52.195" v="632" actId="478"/>
          <ac:spMkLst>
            <pc:docMk/>
            <pc:sldMk cId="3788105307" sldId="273"/>
            <ac:spMk id="2" creationId="{45B862AB-D3A4-4F09-A238-446BA7CDC413}"/>
          </ac:spMkLst>
        </pc:spChg>
        <pc:spChg chg="mod">
          <ac:chgData name="Praveen Varma" userId="04023261919387f7" providerId="LiveId" clId="{C776050D-BBB9-4395-A683-C3730D696EE8}" dt="2022-04-08T07:02:11.448" v="2326" actId="1076"/>
          <ac:spMkLst>
            <pc:docMk/>
            <pc:sldMk cId="3788105307" sldId="273"/>
            <ac:spMk id="3" creationId="{8E518443-BEE5-4171-8B38-41C26ADEA64C}"/>
          </ac:spMkLst>
        </pc:spChg>
      </pc:sldChg>
      <pc:sldChg chg="addSp delSp modSp new mod">
        <pc:chgData name="Praveen Varma" userId="04023261919387f7" providerId="LiveId" clId="{C776050D-BBB9-4395-A683-C3730D696EE8}" dt="2022-04-08T07:41:33.252" v="2929" actId="20577"/>
        <pc:sldMkLst>
          <pc:docMk/>
          <pc:sldMk cId="573279909" sldId="274"/>
        </pc:sldMkLst>
        <pc:spChg chg="del">
          <ac:chgData name="Praveen Varma" userId="04023261919387f7" providerId="LiveId" clId="{C776050D-BBB9-4395-A683-C3730D696EE8}" dt="2022-04-08T05:25:06.925" v="885" actId="478"/>
          <ac:spMkLst>
            <pc:docMk/>
            <pc:sldMk cId="573279909" sldId="274"/>
            <ac:spMk id="2" creationId="{AD760A9A-7E46-4CA8-9553-33F245711879}"/>
          </ac:spMkLst>
        </pc:spChg>
        <pc:spChg chg="del">
          <ac:chgData name="Praveen Varma" userId="04023261919387f7" providerId="LiveId" clId="{C776050D-BBB9-4395-A683-C3730D696EE8}" dt="2022-04-08T05:25:10.341" v="886" actId="478"/>
          <ac:spMkLst>
            <pc:docMk/>
            <pc:sldMk cId="573279909" sldId="274"/>
            <ac:spMk id="3" creationId="{9FE88CE9-3F15-45EB-8A61-2CDA39555AEB}"/>
          </ac:spMkLst>
        </pc:spChg>
        <pc:spChg chg="add mod">
          <ac:chgData name="Praveen Varma" userId="04023261919387f7" providerId="LiveId" clId="{C776050D-BBB9-4395-A683-C3730D696EE8}" dt="2022-04-08T06:59:10.385" v="2260" actId="207"/>
          <ac:spMkLst>
            <pc:docMk/>
            <pc:sldMk cId="573279909" sldId="274"/>
            <ac:spMk id="4" creationId="{EBECCC50-5A8B-4E67-8EB7-2523F7FF0097}"/>
          </ac:spMkLst>
        </pc:spChg>
        <pc:spChg chg="add mod">
          <ac:chgData name="Praveen Varma" userId="04023261919387f7" providerId="LiveId" clId="{C776050D-BBB9-4395-A683-C3730D696EE8}" dt="2022-04-08T05:25:12.645" v="887"/>
          <ac:spMkLst>
            <pc:docMk/>
            <pc:sldMk cId="573279909" sldId="274"/>
            <ac:spMk id="5" creationId="{F6271934-A029-4373-9C74-5308C8AA5651}"/>
          </ac:spMkLst>
        </pc:spChg>
        <pc:spChg chg="add mod">
          <ac:chgData name="Praveen Varma" userId="04023261919387f7" providerId="LiveId" clId="{C776050D-BBB9-4395-A683-C3730D696EE8}" dt="2022-04-08T06:54:19.384" v="2220" actId="1076"/>
          <ac:spMkLst>
            <pc:docMk/>
            <pc:sldMk cId="573279909" sldId="274"/>
            <ac:spMk id="6" creationId="{A360FD40-B504-4695-B44A-0CE6C6DD60A3}"/>
          </ac:spMkLst>
        </pc:spChg>
        <pc:spChg chg="add del mod">
          <ac:chgData name="Praveen Varma" userId="04023261919387f7" providerId="LiveId" clId="{C776050D-BBB9-4395-A683-C3730D696EE8}" dt="2022-04-08T07:06:18.382" v="2350" actId="478"/>
          <ac:spMkLst>
            <pc:docMk/>
            <pc:sldMk cId="573279909" sldId="274"/>
            <ac:spMk id="7" creationId="{6EF36A93-0A1F-4C63-A6B2-D3E44C67A2B9}"/>
          </ac:spMkLst>
        </pc:spChg>
        <pc:spChg chg="add mod">
          <ac:chgData name="Praveen Varma" userId="04023261919387f7" providerId="LiveId" clId="{C776050D-BBB9-4395-A683-C3730D696EE8}" dt="2022-04-08T07:41:18.849" v="2920" actId="20577"/>
          <ac:spMkLst>
            <pc:docMk/>
            <pc:sldMk cId="573279909" sldId="274"/>
            <ac:spMk id="9" creationId="{5F730588-FB81-4845-9472-16C323DB2A6B}"/>
          </ac:spMkLst>
        </pc:spChg>
        <pc:spChg chg="add mod">
          <ac:chgData name="Praveen Varma" userId="04023261919387f7" providerId="LiveId" clId="{C776050D-BBB9-4395-A683-C3730D696EE8}" dt="2022-04-08T07:41:33.252" v="2929" actId="20577"/>
          <ac:spMkLst>
            <pc:docMk/>
            <pc:sldMk cId="573279909" sldId="274"/>
            <ac:spMk id="10" creationId="{11860085-9412-4225-AACA-4C326C9994A5}"/>
          </ac:spMkLst>
        </pc:spChg>
        <pc:picChg chg="add mod">
          <ac:chgData name="Praveen Varma" userId="04023261919387f7" providerId="LiveId" clId="{C776050D-BBB9-4395-A683-C3730D696EE8}" dt="2022-04-08T07:06:22.953" v="2351" actId="1076"/>
          <ac:picMkLst>
            <pc:docMk/>
            <pc:sldMk cId="573279909" sldId="274"/>
            <ac:picMk id="8" creationId="{9D7A2FB9-9235-4676-90BD-E5F9FCD59D6E}"/>
          </ac:picMkLst>
        </pc:picChg>
      </pc:sldChg>
      <pc:sldChg chg="new del">
        <pc:chgData name="Praveen Varma" userId="04023261919387f7" providerId="LiveId" clId="{C776050D-BBB9-4395-A683-C3730D696EE8}" dt="2022-04-08T05:33:10.298" v="1170" actId="47"/>
        <pc:sldMkLst>
          <pc:docMk/>
          <pc:sldMk cId="3432037287" sldId="275"/>
        </pc:sldMkLst>
      </pc:sldChg>
      <pc:sldChg chg="addSp delSp modSp new del mod">
        <pc:chgData name="Praveen Varma" userId="04023261919387f7" providerId="LiveId" clId="{C776050D-BBB9-4395-A683-C3730D696EE8}" dt="2022-04-08T07:39:51.933" v="2905" actId="47"/>
        <pc:sldMkLst>
          <pc:docMk/>
          <pc:sldMk cId="4222025692" sldId="276"/>
        </pc:sldMkLst>
        <pc:spChg chg="del">
          <ac:chgData name="Praveen Varma" userId="04023261919387f7" providerId="LiveId" clId="{C776050D-BBB9-4395-A683-C3730D696EE8}" dt="2022-04-08T05:28:37.972" v="1084" actId="478"/>
          <ac:spMkLst>
            <pc:docMk/>
            <pc:sldMk cId="4222025692" sldId="276"/>
            <ac:spMk id="2" creationId="{4BF804FD-DB17-4CDE-8A54-F1139B5AA2F1}"/>
          </ac:spMkLst>
        </pc:spChg>
        <pc:spChg chg="del">
          <ac:chgData name="Praveen Varma" userId="04023261919387f7" providerId="LiveId" clId="{C776050D-BBB9-4395-A683-C3730D696EE8}" dt="2022-04-08T05:28:40.620" v="1085" actId="478"/>
          <ac:spMkLst>
            <pc:docMk/>
            <pc:sldMk cId="4222025692" sldId="276"/>
            <ac:spMk id="3" creationId="{2767E175-6243-485D-918C-49B121AB870B}"/>
          </ac:spMkLst>
        </pc:spChg>
        <pc:spChg chg="add del mod">
          <ac:chgData name="Praveen Varma" userId="04023261919387f7" providerId="LiveId" clId="{C776050D-BBB9-4395-A683-C3730D696EE8}" dt="2022-04-08T05:29:05.309" v="1090" actId="478"/>
          <ac:spMkLst>
            <pc:docMk/>
            <pc:sldMk cId="4222025692" sldId="276"/>
            <ac:spMk id="4" creationId="{5E0C17A8-9818-4D66-B3B6-0A2095823C43}"/>
          </ac:spMkLst>
        </pc:spChg>
        <pc:spChg chg="add del mod">
          <ac:chgData name="Praveen Varma" userId="04023261919387f7" providerId="LiveId" clId="{C776050D-BBB9-4395-A683-C3730D696EE8}" dt="2022-04-08T05:29:05.309" v="1090" actId="478"/>
          <ac:spMkLst>
            <pc:docMk/>
            <pc:sldMk cId="4222025692" sldId="276"/>
            <ac:spMk id="5" creationId="{10457E99-1792-40B0-A776-78288ACB75DA}"/>
          </ac:spMkLst>
        </pc:spChg>
        <pc:spChg chg="add del mod">
          <ac:chgData name="Praveen Varma" userId="04023261919387f7" providerId="LiveId" clId="{C776050D-BBB9-4395-A683-C3730D696EE8}" dt="2022-04-08T05:29:05.309" v="1090" actId="478"/>
          <ac:spMkLst>
            <pc:docMk/>
            <pc:sldMk cId="4222025692" sldId="276"/>
            <ac:spMk id="6" creationId="{567B6F02-EB48-4A7E-8CE9-4F03A6C2503B}"/>
          </ac:spMkLst>
        </pc:spChg>
        <pc:spChg chg="add del mod">
          <ac:chgData name="Praveen Varma" userId="04023261919387f7" providerId="LiveId" clId="{C776050D-BBB9-4395-A683-C3730D696EE8}" dt="2022-04-08T05:29:05.309" v="1090" actId="478"/>
          <ac:spMkLst>
            <pc:docMk/>
            <pc:sldMk cId="4222025692" sldId="276"/>
            <ac:spMk id="7" creationId="{6CFAB951-0C53-458D-853F-AA7C61C4734F}"/>
          </ac:spMkLst>
        </pc:spChg>
        <pc:spChg chg="add del mod">
          <ac:chgData name="Praveen Varma" userId="04023261919387f7" providerId="LiveId" clId="{C776050D-BBB9-4395-A683-C3730D696EE8}" dt="2022-04-08T05:29:24.483" v="1093" actId="478"/>
          <ac:spMkLst>
            <pc:docMk/>
            <pc:sldMk cId="4222025692" sldId="276"/>
            <ac:spMk id="9" creationId="{5E0C17A8-9818-4D66-B3B6-0A2095823C43}"/>
          </ac:spMkLst>
        </pc:spChg>
        <pc:spChg chg="add del mod">
          <ac:chgData name="Praveen Varma" userId="04023261919387f7" providerId="LiveId" clId="{C776050D-BBB9-4395-A683-C3730D696EE8}" dt="2022-04-08T05:29:24.483" v="1093" actId="478"/>
          <ac:spMkLst>
            <pc:docMk/>
            <pc:sldMk cId="4222025692" sldId="276"/>
            <ac:spMk id="10" creationId="{10457E99-1792-40B0-A776-78288ACB75DA}"/>
          </ac:spMkLst>
        </pc:spChg>
        <pc:spChg chg="add del mod">
          <ac:chgData name="Praveen Varma" userId="04023261919387f7" providerId="LiveId" clId="{C776050D-BBB9-4395-A683-C3730D696EE8}" dt="2022-04-08T05:29:24.483" v="1093" actId="478"/>
          <ac:spMkLst>
            <pc:docMk/>
            <pc:sldMk cId="4222025692" sldId="276"/>
            <ac:spMk id="11" creationId="{567B6F02-EB48-4A7E-8CE9-4F03A6C2503B}"/>
          </ac:spMkLst>
        </pc:spChg>
        <pc:spChg chg="add del mod">
          <ac:chgData name="Praveen Varma" userId="04023261919387f7" providerId="LiveId" clId="{C776050D-BBB9-4395-A683-C3730D696EE8}" dt="2022-04-08T05:29:24.483" v="1093" actId="478"/>
          <ac:spMkLst>
            <pc:docMk/>
            <pc:sldMk cId="4222025692" sldId="276"/>
            <ac:spMk id="12" creationId="{6CFAB951-0C53-458D-853F-AA7C61C4734F}"/>
          </ac:spMkLst>
        </pc:spChg>
        <pc:spChg chg="add del mod">
          <ac:chgData name="Praveen Varma" userId="04023261919387f7" providerId="LiveId" clId="{C776050D-BBB9-4395-A683-C3730D696EE8}" dt="2022-04-08T06:59:26.307" v="2263" actId="478"/>
          <ac:spMkLst>
            <pc:docMk/>
            <pc:sldMk cId="4222025692" sldId="276"/>
            <ac:spMk id="14" creationId="{567B6F02-EB48-4A7E-8CE9-4F03A6C2503B}"/>
          </ac:spMkLst>
        </pc:spChg>
        <pc:spChg chg="add mod">
          <ac:chgData name="Praveen Varma" userId="04023261919387f7" providerId="LiveId" clId="{C776050D-BBB9-4395-A683-C3730D696EE8}" dt="2022-04-08T06:55:41.492" v="2228" actId="1076"/>
          <ac:spMkLst>
            <pc:docMk/>
            <pc:sldMk cId="4222025692" sldId="276"/>
            <ac:spMk id="15" creationId="{6CFAB951-0C53-458D-853F-AA7C61C4734F}"/>
          </ac:spMkLst>
        </pc:spChg>
        <pc:spChg chg="add mod">
          <ac:chgData name="Praveen Varma" userId="04023261919387f7" providerId="LiveId" clId="{C776050D-BBB9-4395-A683-C3730D696EE8}" dt="2022-04-08T07:01:15.700" v="2321" actId="255"/>
          <ac:spMkLst>
            <pc:docMk/>
            <pc:sldMk cId="4222025692" sldId="276"/>
            <ac:spMk id="16" creationId="{76555582-5C29-4754-A94B-72F333E4B507}"/>
          </ac:spMkLst>
        </pc:spChg>
        <pc:spChg chg="add del">
          <ac:chgData name="Praveen Varma" userId="04023261919387f7" providerId="LiveId" clId="{C776050D-BBB9-4395-A683-C3730D696EE8}" dt="2022-04-08T07:00:40.330" v="2303"/>
          <ac:spMkLst>
            <pc:docMk/>
            <pc:sldMk cId="4222025692" sldId="276"/>
            <ac:spMk id="17" creationId="{A1548C0F-D23C-498D-A4F5-50EF9C472B52}"/>
          </ac:spMkLst>
        </pc:spChg>
        <pc:spChg chg="add del">
          <ac:chgData name="Praveen Varma" userId="04023261919387f7" providerId="LiveId" clId="{C776050D-BBB9-4395-A683-C3730D696EE8}" dt="2022-04-08T07:00:40.330" v="2303"/>
          <ac:spMkLst>
            <pc:docMk/>
            <pc:sldMk cId="4222025692" sldId="276"/>
            <ac:spMk id="18" creationId="{13A48B83-8776-4DA7-95C9-668724678622}"/>
          </ac:spMkLst>
        </pc:spChg>
        <pc:picChg chg="add del mod">
          <ac:chgData name="Praveen Varma" userId="04023261919387f7" providerId="LiveId" clId="{C776050D-BBB9-4395-A683-C3730D696EE8}" dt="2022-04-08T05:29:05.309" v="1090" actId="478"/>
          <ac:picMkLst>
            <pc:docMk/>
            <pc:sldMk cId="4222025692" sldId="276"/>
            <ac:picMk id="8" creationId="{40089DA9-B6CD-4D8F-934D-EF556DB0D6AA}"/>
          </ac:picMkLst>
        </pc:picChg>
        <pc:picChg chg="add del mod">
          <ac:chgData name="Praveen Varma" userId="04023261919387f7" providerId="LiveId" clId="{C776050D-BBB9-4395-A683-C3730D696EE8}" dt="2022-04-08T05:29:24.483" v="1093" actId="478"/>
          <ac:picMkLst>
            <pc:docMk/>
            <pc:sldMk cId="4222025692" sldId="276"/>
            <ac:picMk id="13" creationId="{40089DA9-B6CD-4D8F-934D-EF556DB0D6AA}"/>
          </ac:picMkLst>
        </pc:picChg>
      </pc:sldChg>
      <pc:sldChg chg="modSp new del mod">
        <pc:chgData name="Praveen Varma" userId="04023261919387f7" providerId="LiveId" clId="{C776050D-BBB9-4395-A683-C3730D696EE8}" dt="2022-04-08T06:43:48.828" v="2178" actId="47"/>
        <pc:sldMkLst>
          <pc:docMk/>
          <pc:sldMk cId="4058990116" sldId="277"/>
        </pc:sldMkLst>
        <pc:spChg chg="mod">
          <ac:chgData name="Praveen Varma" userId="04023261919387f7" providerId="LiveId" clId="{C776050D-BBB9-4395-A683-C3730D696EE8}" dt="2022-04-08T05:31:24.667" v="1112" actId="20577"/>
          <ac:spMkLst>
            <pc:docMk/>
            <pc:sldMk cId="4058990116" sldId="277"/>
            <ac:spMk id="2" creationId="{ABD2F7D5-E00B-449F-A74F-A0C8F3B764C3}"/>
          </ac:spMkLst>
        </pc:spChg>
      </pc:sldChg>
      <pc:sldChg chg="modSp new del mod ord">
        <pc:chgData name="Praveen Varma" userId="04023261919387f7" providerId="LiveId" clId="{C776050D-BBB9-4395-A683-C3730D696EE8}" dt="2022-04-08T05:54:31.366" v="1658" actId="47"/>
        <pc:sldMkLst>
          <pc:docMk/>
          <pc:sldMk cId="3625185861" sldId="278"/>
        </pc:sldMkLst>
        <pc:spChg chg="mod">
          <ac:chgData name="Praveen Varma" userId="04023261919387f7" providerId="LiveId" clId="{C776050D-BBB9-4395-A683-C3730D696EE8}" dt="2022-04-08T05:32:10.062" v="1122" actId="122"/>
          <ac:spMkLst>
            <pc:docMk/>
            <pc:sldMk cId="3625185861" sldId="278"/>
            <ac:spMk id="2" creationId="{200145E5-CFC0-4459-8883-848AD4BC2B93}"/>
          </ac:spMkLst>
        </pc:spChg>
        <pc:spChg chg="mod">
          <ac:chgData name="Praveen Varma" userId="04023261919387f7" providerId="LiveId" clId="{C776050D-BBB9-4395-A683-C3730D696EE8}" dt="2022-04-08T05:52:16.412" v="1634" actId="20577"/>
          <ac:spMkLst>
            <pc:docMk/>
            <pc:sldMk cId="3625185861" sldId="278"/>
            <ac:spMk id="3" creationId="{6B595C35-1CF1-422B-A448-CB7810BC0C40}"/>
          </ac:spMkLst>
        </pc:spChg>
      </pc:sldChg>
      <pc:sldChg chg="modSp new mod ord">
        <pc:chgData name="Praveen Varma" userId="04023261919387f7" providerId="LiveId" clId="{C776050D-BBB9-4395-A683-C3730D696EE8}" dt="2022-04-12T04:53:54.989" v="3113" actId="313"/>
        <pc:sldMkLst>
          <pc:docMk/>
          <pc:sldMk cId="312736715" sldId="279"/>
        </pc:sldMkLst>
        <pc:spChg chg="mod">
          <ac:chgData name="Praveen Varma" userId="04023261919387f7" providerId="LiveId" clId="{C776050D-BBB9-4395-A683-C3730D696EE8}" dt="2022-04-08T07:02:00.644" v="2325" actId="2711"/>
          <ac:spMkLst>
            <pc:docMk/>
            <pc:sldMk cId="312736715" sldId="279"/>
            <ac:spMk id="2" creationId="{A840A45F-208D-4A2C-8C65-9E8A9AD3F1AB}"/>
          </ac:spMkLst>
        </pc:spChg>
        <pc:spChg chg="mod">
          <ac:chgData name="Praveen Varma" userId="04023261919387f7" providerId="LiveId" clId="{C776050D-BBB9-4395-A683-C3730D696EE8}" dt="2022-04-12T04:53:54.989" v="3113" actId="313"/>
          <ac:spMkLst>
            <pc:docMk/>
            <pc:sldMk cId="312736715" sldId="279"/>
            <ac:spMk id="3" creationId="{8F8D6ABA-DFA4-4CC8-9B41-A37EC21F2448}"/>
          </ac:spMkLst>
        </pc:spChg>
      </pc:sldChg>
      <pc:sldChg chg="modSp new del mod">
        <pc:chgData name="Praveen Varma" userId="04023261919387f7" providerId="LiveId" clId="{C776050D-BBB9-4395-A683-C3730D696EE8}" dt="2022-04-08T05:46:29.687" v="1561" actId="47"/>
        <pc:sldMkLst>
          <pc:docMk/>
          <pc:sldMk cId="2438800081" sldId="280"/>
        </pc:sldMkLst>
        <pc:spChg chg="mod">
          <ac:chgData name="Praveen Varma" userId="04023261919387f7" providerId="LiveId" clId="{C776050D-BBB9-4395-A683-C3730D696EE8}" dt="2022-04-08T05:46:13.007" v="1537" actId="20577"/>
          <ac:spMkLst>
            <pc:docMk/>
            <pc:sldMk cId="2438800081" sldId="280"/>
            <ac:spMk id="2" creationId="{81CB5326-EEA6-4E77-B65F-70750F2EEC4B}"/>
          </ac:spMkLst>
        </pc:spChg>
        <pc:spChg chg="mod">
          <ac:chgData name="Praveen Varma" userId="04023261919387f7" providerId="LiveId" clId="{C776050D-BBB9-4395-A683-C3730D696EE8}" dt="2022-04-08T05:46:20.869" v="1559" actId="20577"/>
          <ac:spMkLst>
            <pc:docMk/>
            <pc:sldMk cId="2438800081" sldId="280"/>
            <ac:spMk id="3" creationId="{9DBCF79B-1583-44E2-837B-4B6C1AEB30C9}"/>
          </ac:spMkLst>
        </pc:spChg>
      </pc:sldChg>
      <pc:sldChg chg="modSp new del mod ord">
        <pc:chgData name="Praveen Varma" userId="04023261919387f7" providerId="LiveId" clId="{C776050D-BBB9-4395-A683-C3730D696EE8}" dt="2022-04-08T06:58:31.104" v="2257" actId="47"/>
        <pc:sldMkLst>
          <pc:docMk/>
          <pc:sldMk cId="2921640388" sldId="281"/>
        </pc:sldMkLst>
        <pc:spChg chg="mod">
          <ac:chgData name="Praveen Varma" userId="04023261919387f7" providerId="LiveId" clId="{C776050D-BBB9-4395-A683-C3730D696EE8}" dt="2022-04-08T06:55:32.732" v="2223"/>
          <ac:spMkLst>
            <pc:docMk/>
            <pc:sldMk cId="2921640388" sldId="281"/>
            <ac:spMk id="2" creationId="{7471B066-4CCE-4C1D-847B-458FEBFAD842}"/>
          </ac:spMkLst>
        </pc:spChg>
        <pc:spChg chg="mod">
          <ac:chgData name="Praveen Varma" userId="04023261919387f7" providerId="LiveId" clId="{C776050D-BBB9-4395-A683-C3730D696EE8}" dt="2022-04-08T06:56:23.301" v="2233" actId="1076"/>
          <ac:spMkLst>
            <pc:docMk/>
            <pc:sldMk cId="2921640388" sldId="281"/>
            <ac:spMk id="3" creationId="{58590EE2-F0E9-49BA-A093-69239858F757}"/>
          </ac:spMkLst>
        </pc:spChg>
      </pc:sldChg>
      <pc:sldChg chg="modSp new del mod">
        <pc:chgData name="Praveen Varma" userId="04023261919387f7" providerId="LiveId" clId="{C776050D-BBB9-4395-A683-C3730D696EE8}" dt="2022-04-08T06:31:44.640" v="1996" actId="47"/>
        <pc:sldMkLst>
          <pc:docMk/>
          <pc:sldMk cId="2650321056" sldId="282"/>
        </pc:sldMkLst>
        <pc:spChg chg="mod">
          <ac:chgData name="Praveen Varma" userId="04023261919387f7" providerId="LiveId" clId="{C776050D-BBB9-4395-A683-C3730D696EE8}" dt="2022-04-08T06:02:42.465" v="1728" actId="122"/>
          <ac:spMkLst>
            <pc:docMk/>
            <pc:sldMk cId="2650321056" sldId="282"/>
            <ac:spMk id="2" creationId="{E2A56563-2BE3-4D66-BAC2-94B7DE8BA302}"/>
          </ac:spMkLst>
        </pc:spChg>
      </pc:sldChg>
      <pc:sldChg chg="addSp delSp modSp new mod">
        <pc:chgData name="Praveen Varma" userId="04023261919387f7" providerId="LiveId" clId="{C776050D-BBB9-4395-A683-C3730D696EE8}" dt="2022-04-08T07:27:06.053" v="2545" actId="1076"/>
        <pc:sldMkLst>
          <pc:docMk/>
          <pc:sldMk cId="3809380405" sldId="283"/>
        </pc:sldMkLst>
        <pc:spChg chg="del mod">
          <ac:chgData name="Praveen Varma" userId="04023261919387f7" providerId="LiveId" clId="{C776050D-BBB9-4395-A683-C3730D696EE8}" dt="2022-04-08T07:21:22.959" v="2397" actId="478"/>
          <ac:spMkLst>
            <pc:docMk/>
            <pc:sldMk cId="3809380405" sldId="283"/>
            <ac:spMk id="2" creationId="{89307C76-BD59-4D8D-B3F4-FAA46744ABC6}"/>
          </ac:spMkLst>
        </pc:spChg>
        <pc:spChg chg="del">
          <ac:chgData name="Praveen Varma" userId="04023261919387f7" providerId="LiveId" clId="{C776050D-BBB9-4395-A683-C3730D696EE8}" dt="2022-04-08T06:31:34.508" v="1993" actId="478"/>
          <ac:spMkLst>
            <pc:docMk/>
            <pc:sldMk cId="3809380405" sldId="283"/>
            <ac:spMk id="3" creationId="{5CBA42AC-E18E-4D14-AD51-F614B5AE76CC}"/>
          </ac:spMkLst>
        </pc:spChg>
        <pc:spChg chg="add mod">
          <ac:chgData name="Praveen Varma" userId="04023261919387f7" providerId="LiveId" clId="{C776050D-BBB9-4395-A683-C3730D696EE8}" dt="2022-04-08T07:27:06.053" v="2545" actId="1076"/>
          <ac:spMkLst>
            <pc:docMk/>
            <pc:sldMk cId="3809380405" sldId="283"/>
            <ac:spMk id="8" creationId="{F12B1C86-91DC-40B8-821B-3015FF46D749}"/>
          </ac:spMkLst>
        </pc:spChg>
        <pc:spChg chg="add mod">
          <ac:chgData name="Praveen Varma" userId="04023261919387f7" providerId="LiveId" clId="{C776050D-BBB9-4395-A683-C3730D696EE8}" dt="2022-04-08T07:26:55.003" v="2544" actId="1076"/>
          <ac:spMkLst>
            <pc:docMk/>
            <pc:sldMk cId="3809380405" sldId="283"/>
            <ac:spMk id="9" creationId="{7851C4A7-72CD-47A0-87A9-026BFDA50F15}"/>
          </ac:spMkLst>
        </pc:spChg>
        <pc:picChg chg="add mod modCrop">
          <ac:chgData name="Praveen Varma" userId="04023261919387f7" providerId="LiveId" clId="{C776050D-BBB9-4395-A683-C3730D696EE8}" dt="2022-04-08T07:03:45.867" v="2338" actId="1076"/>
          <ac:picMkLst>
            <pc:docMk/>
            <pc:sldMk cId="3809380405" sldId="283"/>
            <ac:picMk id="5" creationId="{0927D246-1975-4D7E-B8BB-176AC8C7D03D}"/>
          </ac:picMkLst>
        </pc:picChg>
        <pc:picChg chg="add del">
          <ac:chgData name="Praveen Varma" userId="04023261919387f7" providerId="LiveId" clId="{C776050D-BBB9-4395-A683-C3730D696EE8}" dt="2022-04-08T06:33:16.990" v="2036" actId="478"/>
          <ac:picMkLst>
            <pc:docMk/>
            <pc:sldMk cId="3809380405" sldId="283"/>
            <ac:picMk id="7" creationId="{21D285C0-FC21-41D3-ABDE-A52C72DA9782}"/>
          </ac:picMkLst>
        </pc:picChg>
      </pc:sldChg>
      <pc:sldChg chg="addSp delSp modSp new mod">
        <pc:chgData name="Praveen Varma" userId="04023261919387f7" providerId="LiveId" clId="{C776050D-BBB9-4395-A683-C3730D696EE8}" dt="2022-04-08T06:55:32.732" v="2223"/>
        <pc:sldMkLst>
          <pc:docMk/>
          <pc:sldMk cId="1205904319" sldId="284"/>
        </pc:sldMkLst>
        <pc:spChg chg="mod">
          <ac:chgData name="Praveen Varma" userId="04023261919387f7" providerId="LiveId" clId="{C776050D-BBB9-4395-A683-C3730D696EE8}" dt="2022-04-08T06:55:32.732" v="2223"/>
          <ac:spMkLst>
            <pc:docMk/>
            <pc:sldMk cId="1205904319" sldId="284"/>
            <ac:spMk id="2" creationId="{5E855574-0BF5-49E9-8F2F-9871AEFCDCB4}"/>
          </ac:spMkLst>
        </pc:spChg>
        <pc:spChg chg="del">
          <ac:chgData name="Praveen Varma" userId="04023261919387f7" providerId="LiveId" clId="{C776050D-BBB9-4395-A683-C3730D696EE8}" dt="2022-04-08T06:35:47.020" v="2072" actId="478"/>
          <ac:spMkLst>
            <pc:docMk/>
            <pc:sldMk cId="1205904319" sldId="284"/>
            <ac:spMk id="3" creationId="{3914C258-9B81-4FBC-82E2-AA9F410785B1}"/>
          </ac:spMkLst>
        </pc:spChg>
        <pc:picChg chg="add mod">
          <ac:chgData name="Praveen Varma" userId="04023261919387f7" providerId="LiveId" clId="{C776050D-BBB9-4395-A683-C3730D696EE8}" dt="2022-04-08T06:36:54.938" v="2075" actId="14100"/>
          <ac:picMkLst>
            <pc:docMk/>
            <pc:sldMk cId="1205904319" sldId="284"/>
            <ac:picMk id="5" creationId="{9CB9D914-0B9E-45DE-847F-B9382636291A}"/>
          </ac:picMkLst>
        </pc:picChg>
      </pc:sldChg>
      <pc:sldChg chg="addSp delSp modSp new mod">
        <pc:chgData name="Praveen Varma" userId="04023261919387f7" providerId="LiveId" clId="{C776050D-BBB9-4395-A683-C3730D696EE8}" dt="2022-04-19T04:56:00.994" v="3258" actId="14100"/>
        <pc:sldMkLst>
          <pc:docMk/>
          <pc:sldMk cId="2479771779" sldId="285"/>
        </pc:sldMkLst>
        <pc:spChg chg="mod">
          <ac:chgData name="Praveen Varma" userId="04023261919387f7" providerId="LiveId" clId="{C776050D-BBB9-4395-A683-C3730D696EE8}" dt="2022-04-08T07:04:16.688" v="2345" actId="1076"/>
          <ac:spMkLst>
            <pc:docMk/>
            <pc:sldMk cId="2479771779" sldId="285"/>
            <ac:spMk id="2" creationId="{61C64CFF-9332-44FA-BD15-4E2C8186BBD4}"/>
          </ac:spMkLst>
        </pc:spChg>
        <pc:spChg chg="del">
          <ac:chgData name="Praveen Varma" userId="04023261919387f7" providerId="LiveId" clId="{C776050D-BBB9-4395-A683-C3730D696EE8}" dt="2022-04-08T06:37:04.028" v="2076" actId="478"/>
          <ac:spMkLst>
            <pc:docMk/>
            <pc:sldMk cId="2479771779" sldId="285"/>
            <ac:spMk id="3" creationId="{C40A1988-A485-42C3-91CE-65B3A2A008E1}"/>
          </ac:spMkLst>
        </pc:spChg>
        <pc:picChg chg="add mod">
          <ac:chgData name="Praveen Varma" userId="04023261919387f7" providerId="LiveId" clId="{C776050D-BBB9-4395-A683-C3730D696EE8}" dt="2022-04-19T04:56:00.994" v="3258" actId="14100"/>
          <ac:picMkLst>
            <pc:docMk/>
            <pc:sldMk cId="2479771779" sldId="285"/>
            <ac:picMk id="4" creationId="{B1C18E3F-0E4A-487F-8FE2-0140CDDA4FEE}"/>
          </ac:picMkLst>
        </pc:picChg>
        <pc:picChg chg="add del mod">
          <ac:chgData name="Praveen Varma" userId="04023261919387f7" providerId="LiveId" clId="{C776050D-BBB9-4395-A683-C3730D696EE8}" dt="2022-04-19T04:55:51.498" v="3255" actId="478"/>
          <ac:picMkLst>
            <pc:docMk/>
            <pc:sldMk cId="2479771779" sldId="285"/>
            <ac:picMk id="5" creationId="{2A51D38B-DDF4-4B41-AF29-9EEE9802A92D}"/>
          </ac:picMkLst>
        </pc:picChg>
      </pc:sldChg>
      <pc:sldChg chg="addSp delSp modSp new mod">
        <pc:chgData name="Praveen Varma" userId="04023261919387f7" providerId="LiveId" clId="{C776050D-BBB9-4395-A683-C3730D696EE8}" dt="2022-04-08T06:11:05.446" v="1871" actId="14100"/>
        <pc:sldMkLst>
          <pc:docMk/>
          <pc:sldMk cId="1977151708" sldId="286"/>
        </pc:sldMkLst>
        <pc:spChg chg="del">
          <ac:chgData name="Praveen Varma" userId="04023261919387f7" providerId="LiveId" clId="{C776050D-BBB9-4395-A683-C3730D696EE8}" dt="2022-04-08T06:10:57.492" v="1868" actId="478"/>
          <ac:spMkLst>
            <pc:docMk/>
            <pc:sldMk cId="1977151708" sldId="286"/>
            <ac:spMk id="2" creationId="{F0FEDF96-D654-4652-8367-7377EC236F38}"/>
          </ac:spMkLst>
        </pc:spChg>
        <pc:spChg chg="del">
          <ac:chgData name="Praveen Varma" userId="04023261919387f7" providerId="LiveId" clId="{C776050D-BBB9-4395-A683-C3730D696EE8}" dt="2022-04-08T06:10:57.492" v="1868" actId="478"/>
          <ac:spMkLst>
            <pc:docMk/>
            <pc:sldMk cId="1977151708" sldId="286"/>
            <ac:spMk id="3" creationId="{6D8E015D-4582-47CB-8D0D-19D1209C9128}"/>
          </ac:spMkLst>
        </pc:spChg>
        <pc:picChg chg="add mod">
          <ac:chgData name="Praveen Varma" userId="04023261919387f7" providerId="LiveId" clId="{C776050D-BBB9-4395-A683-C3730D696EE8}" dt="2022-04-08T06:11:05.446" v="1871" actId="14100"/>
          <ac:picMkLst>
            <pc:docMk/>
            <pc:sldMk cId="1977151708" sldId="286"/>
            <ac:picMk id="5" creationId="{59377FE6-ABE6-4093-9295-3830B6A15203}"/>
          </ac:picMkLst>
        </pc:picChg>
      </pc:sldChg>
      <pc:sldChg chg="addSp delSp modSp new mod">
        <pc:chgData name="Praveen Varma" userId="04023261919387f7" providerId="LiveId" clId="{C776050D-BBB9-4395-A683-C3730D696EE8}" dt="2022-04-08T06:13:10.136" v="1879" actId="14100"/>
        <pc:sldMkLst>
          <pc:docMk/>
          <pc:sldMk cId="207295790" sldId="287"/>
        </pc:sldMkLst>
        <pc:spChg chg="del">
          <ac:chgData name="Praveen Varma" userId="04023261919387f7" providerId="LiveId" clId="{C776050D-BBB9-4395-A683-C3730D696EE8}" dt="2022-04-08T06:11:27.886" v="1876" actId="478"/>
          <ac:spMkLst>
            <pc:docMk/>
            <pc:sldMk cId="207295790" sldId="287"/>
            <ac:spMk id="2" creationId="{9A8EB4AD-61DE-485C-B250-17AE9C443111}"/>
          </ac:spMkLst>
        </pc:spChg>
        <pc:spChg chg="del">
          <ac:chgData name="Praveen Varma" userId="04023261919387f7" providerId="LiveId" clId="{C776050D-BBB9-4395-A683-C3730D696EE8}" dt="2022-04-08T06:11:27.886" v="1876" actId="478"/>
          <ac:spMkLst>
            <pc:docMk/>
            <pc:sldMk cId="207295790" sldId="287"/>
            <ac:spMk id="3" creationId="{75BB909F-899D-4ACD-819E-411826A357D1}"/>
          </ac:spMkLst>
        </pc:spChg>
        <pc:picChg chg="add mod">
          <ac:chgData name="Praveen Varma" userId="04023261919387f7" providerId="LiveId" clId="{C776050D-BBB9-4395-A683-C3730D696EE8}" dt="2022-04-08T06:13:10.136" v="1879" actId="14100"/>
          <ac:picMkLst>
            <pc:docMk/>
            <pc:sldMk cId="207295790" sldId="287"/>
            <ac:picMk id="5" creationId="{152690CB-3AD2-4D45-A981-CA35AB93B5AF}"/>
          </ac:picMkLst>
        </pc:picChg>
      </pc:sldChg>
      <pc:sldChg chg="addSp delSp modSp new mod">
        <pc:chgData name="Praveen Varma" userId="04023261919387f7" providerId="LiveId" clId="{C776050D-BBB9-4395-A683-C3730D696EE8}" dt="2022-04-08T07:32:07.212" v="2659" actId="1076"/>
        <pc:sldMkLst>
          <pc:docMk/>
          <pc:sldMk cId="93670796" sldId="288"/>
        </pc:sldMkLst>
        <pc:spChg chg="del">
          <ac:chgData name="Praveen Varma" userId="04023261919387f7" providerId="LiveId" clId="{C776050D-BBB9-4395-A683-C3730D696EE8}" dt="2022-04-08T06:21:27.370" v="1932" actId="478"/>
          <ac:spMkLst>
            <pc:docMk/>
            <pc:sldMk cId="93670796" sldId="288"/>
            <ac:spMk id="2" creationId="{EB4D8D09-3956-4D48-976A-D7BEC90C43D7}"/>
          </ac:spMkLst>
        </pc:spChg>
        <pc:spChg chg="del">
          <ac:chgData name="Praveen Varma" userId="04023261919387f7" providerId="LiveId" clId="{C776050D-BBB9-4395-A683-C3730D696EE8}" dt="2022-04-08T06:21:27.370" v="1932" actId="478"/>
          <ac:spMkLst>
            <pc:docMk/>
            <pc:sldMk cId="93670796" sldId="288"/>
            <ac:spMk id="3" creationId="{5C08D3D0-1867-4760-93D3-E4303012BC8D}"/>
          </ac:spMkLst>
        </pc:spChg>
        <pc:picChg chg="add mod">
          <ac:chgData name="Praveen Varma" userId="04023261919387f7" providerId="LiveId" clId="{C776050D-BBB9-4395-A683-C3730D696EE8}" dt="2022-04-08T06:23:31.739" v="1954" actId="14100"/>
          <ac:picMkLst>
            <pc:docMk/>
            <pc:sldMk cId="93670796" sldId="288"/>
            <ac:picMk id="5" creationId="{079FE91A-A917-4399-B16C-D63E6E60835D}"/>
          </ac:picMkLst>
        </pc:picChg>
        <pc:picChg chg="add mod">
          <ac:chgData name="Praveen Varma" userId="04023261919387f7" providerId="LiveId" clId="{C776050D-BBB9-4395-A683-C3730D696EE8}" dt="2022-04-08T07:32:07.212" v="2659" actId="1076"/>
          <ac:picMkLst>
            <pc:docMk/>
            <pc:sldMk cId="93670796" sldId="288"/>
            <ac:picMk id="7" creationId="{913ADA24-E1D9-4FD0-9E67-6B55362709FA}"/>
          </ac:picMkLst>
        </pc:picChg>
      </pc:sldChg>
      <pc:sldChg chg="new del">
        <pc:chgData name="Praveen Varma" userId="04023261919387f7" providerId="LiveId" clId="{C776050D-BBB9-4395-A683-C3730D696EE8}" dt="2022-04-08T06:18:08.507" v="1908" actId="47"/>
        <pc:sldMkLst>
          <pc:docMk/>
          <pc:sldMk cId="900098227" sldId="288"/>
        </pc:sldMkLst>
      </pc:sldChg>
      <pc:sldChg chg="delSp new del mod">
        <pc:chgData name="Praveen Varma" userId="04023261919387f7" providerId="LiveId" clId="{C776050D-BBB9-4395-A683-C3730D696EE8}" dt="2022-04-08T06:13:24.017" v="1881" actId="47"/>
        <pc:sldMkLst>
          <pc:docMk/>
          <pc:sldMk cId="3556701709" sldId="288"/>
        </pc:sldMkLst>
        <pc:spChg chg="del">
          <ac:chgData name="Praveen Varma" userId="04023261919387f7" providerId="LiveId" clId="{C776050D-BBB9-4395-A683-C3730D696EE8}" dt="2022-04-08T06:13:19.405" v="1880" actId="478"/>
          <ac:spMkLst>
            <pc:docMk/>
            <pc:sldMk cId="3556701709" sldId="288"/>
            <ac:spMk id="2" creationId="{5BCBAD87-0D69-4A57-8561-9E94A4E9EE80}"/>
          </ac:spMkLst>
        </pc:spChg>
        <pc:spChg chg="del">
          <ac:chgData name="Praveen Varma" userId="04023261919387f7" providerId="LiveId" clId="{C776050D-BBB9-4395-A683-C3730D696EE8}" dt="2022-04-08T06:13:19.405" v="1880" actId="478"/>
          <ac:spMkLst>
            <pc:docMk/>
            <pc:sldMk cId="3556701709" sldId="288"/>
            <ac:spMk id="3" creationId="{1245A8A3-AB87-4C96-AADA-BD9D1184C431}"/>
          </ac:spMkLst>
        </pc:spChg>
      </pc:sldChg>
      <pc:sldChg chg="addSp delSp new del mod">
        <pc:chgData name="Praveen Varma" userId="04023261919387f7" providerId="LiveId" clId="{C776050D-BBB9-4395-A683-C3730D696EE8}" dt="2022-04-08T06:17:05.130" v="1897" actId="47"/>
        <pc:sldMkLst>
          <pc:docMk/>
          <pc:sldMk cId="3791171207" sldId="288"/>
        </pc:sldMkLst>
        <pc:spChg chg="del">
          <ac:chgData name="Praveen Varma" userId="04023261919387f7" providerId="LiveId" clId="{C776050D-BBB9-4395-A683-C3730D696EE8}" dt="2022-04-08T06:14:48.287" v="1891" actId="478"/>
          <ac:spMkLst>
            <pc:docMk/>
            <pc:sldMk cId="3791171207" sldId="288"/>
            <ac:spMk id="2" creationId="{BD3FAD8E-F4CC-41B5-9B2B-21387CC3A5A7}"/>
          </ac:spMkLst>
        </pc:spChg>
        <pc:spChg chg="del">
          <ac:chgData name="Praveen Varma" userId="04023261919387f7" providerId="LiveId" clId="{C776050D-BBB9-4395-A683-C3730D696EE8}" dt="2022-04-08T06:14:48.287" v="1891" actId="478"/>
          <ac:spMkLst>
            <pc:docMk/>
            <pc:sldMk cId="3791171207" sldId="288"/>
            <ac:spMk id="3" creationId="{F805C367-7EA9-4896-A81D-031E3A0C8BD9}"/>
          </ac:spMkLst>
        </pc:spChg>
        <pc:picChg chg="add">
          <ac:chgData name="Praveen Varma" userId="04023261919387f7" providerId="LiveId" clId="{C776050D-BBB9-4395-A683-C3730D696EE8}" dt="2022-04-08T06:16:43.564" v="1892" actId="22"/>
          <ac:picMkLst>
            <pc:docMk/>
            <pc:sldMk cId="3791171207" sldId="288"/>
            <ac:picMk id="5" creationId="{7A88B3D7-5DEB-4C0B-8F55-DA8F257DA95A}"/>
          </ac:picMkLst>
        </pc:picChg>
      </pc:sldChg>
      <pc:sldChg chg="new del">
        <pc:chgData name="Praveen Varma" userId="04023261919387f7" providerId="LiveId" clId="{C776050D-BBB9-4395-A683-C3730D696EE8}" dt="2022-04-08T06:23:40.907" v="1955" actId="47"/>
        <pc:sldMkLst>
          <pc:docMk/>
          <pc:sldMk cId="965805528" sldId="289"/>
        </pc:sldMkLst>
      </pc:sldChg>
      <pc:sldChg chg="new del">
        <pc:chgData name="Praveen Varma" userId="04023261919387f7" providerId="LiveId" clId="{C776050D-BBB9-4395-A683-C3730D696EE8}" dt="2022-04-08T06:18:09.253" v="1909" actId="47"/>
        <pc:sldMkLst>
          <pc:docMk/>
          <pc:sldMk cId="1985425860" sldId="289"/>
        </pc:sldMkLst>
      </pc:sldChg>
      <pc:sldChg chg="new del">
        <pc:chgData name="Praveen Varma" userId="04023261919387f7" providerId="LiveId" clId="{C776050D-BBB9-4395-A683-C3730D696EE8}" dt="2022-04-08T06:13:24.620" v="1882" actId="47"/>
        <pc:sldMkLst>
          <pc:docMk/>
          <pc:sldMk cId="2217351606" sldId="289"/>
        </pc:sldMkLst>
      </pc:sldChg>
      <pc:sldChg chg="addSp delSp modSp new mod">
        <pc:chgData name="Praveen Varma" userId="04023261919387f7" providerId="LiveId" clId="{C776050D-BBB9-4395-A683-C3730D696EE8}" dt="2022-04-08T07:03:40.253" v="2337" actId="1076"/>
        <pc:sldMkLst>
          <pc:docMk/>
          <pc:sldMk cId="2738735902" sldId="289"/>
        </pc:sldMkLst>
        <pc:spChg chg="mod">
          <ac:chgData name="Praveen Varma" userId="04023261919387f7" providerId="LiveId" clId="{C776050D-BBB9-4395-A683-C3730D696EE8}" dt="2022-04-08T07:03:35.863" v="2336" actId="14100"/>
          <ac:spMkLst>
            <pc:docMk/>
            <pc:sldMk cId="2738735902" sldId="289"/>
            <ac:spMk id="2" creationId="{BBE54D62-1CD2-4B34-A607-FF0F113E49AB}"/>
          </ac:spMkLst>
        </pc:spChg>
        <pc:spChg chg="del">
          <ac:chgData name="Praveen Varma" userId="04023261919387f7" providerId="LiveId" clId="{C776050D-BBB9-4395-A683-C3730D696EE8}" dt="2022-04-08T06:29:00.092" v="1979" actId="478"/>
          <ac:spMkLst>
            <pc:docMk/>
            <pc:sldMk cId="2738735902" sldId="289"/>
            <ac:spMk id="3" creationId="{EABED726-471B-41D0-B358-CC8D9C6311D1}"/>
          </ac:spMkLst>
        </pc:spChg>
        <pc:picChg chg="add mod">
          <ac:chgData name="Praveen Varma" userId="04023261919387f7" providerId="LiveId" clId="{C776050D-BBB9-4395-A683-C3730D696EE8}" dt="2022-04-08T07:03:40.253" v="2337" actId="1076"/>
          <ac:picMkLst>
            <pc:docMk/>
            <pc:sldMk cId="2738735902" sldId="289"/>
            <ac:picMk id="5" creationId="{5DDB23CD-90AC-48A4-A932-A2805C72B9F5}"/>
          </ac:picMkLst>
        </pc:picChg>
      </pc:sldChg>
      <pc:sldChg chg="new del">
        <pc:chgData name="Praveen Varma" userId="04023261919387f7" providerId="LiveId" clId="{C776050D-BBB9-4395-A683-C3730D696EE8}" dt="2022-04-08T06:43:38.438" v="2177" actId="47"/>
        <pc:sldMkLst>
          <pc:docMk/>
          <pc:sldMk cId="236192022" sldId="290"/>
        </pc:sldMkLst>
      </pc:sldChg>
      <pc:sldChg chg="new del">
        <pc:chgData name="Praveen Varma" userId="04023261919387f7" providerId="LiveId" clId="{C776050D-BBB9-4395-A683-C3730D696EE8}" dt="2022-04-08T06:13:27.415" v="1883" actId="47"/>
        <pc:sldMkLst>
          <pc:docMk/>
          <pc:sldMk cId="930831492" sldId="290"/>
        </pc:sldMkLst>
      </pc:sldChg>
      <pc:sldChg chg="new del">
        <pc:chgData name="Praveen Varma" userId="04023261919387f7" providerId="LiveId" clId="{C776050D-BBB9-4395-A683-C3730D696EE8}" dt="2022-04-08T06:18:09.944" v="1910" actId="47"/>
        <pc:sldMkLst>
          <pc:docMk/>
          <pc:sldMk cId="2183330780" sldId="290"/>
        </pc:sldMkLst>
      </pc:sldChg>
      <pc:sldChg chg="new del">
        <pc:chgData name="Praveen Varma" userId="04023261919387f7" providerId="LiveId" clId="{C776050D-BBB9-4395-A683-C3730D696EE8}" dt="2022-04-08T06:23:42.121" v="1956" actId="47"/>
        <pc:sldMkLst>
          <pc:docMk/>
          <pc:sldMk cId="3574699328" sldId="290"/>
        </pc:sldMkLst>
      </pc:sldChg>
      <pc:sldChg chg="addSp delSp modSp new mod">
        <pc:chgData name="Praveen Varma" userId="04023261919387f7" providerId="LiveId" clId="{C776050D-BBB9-4395-A683-C3730D696EE8}" dt="2022-04-12T05:06:08.918" v="3214" actId="14100"/>
        <pc:sldMkLst>
          <pc:docMk/>
          <pc:sldMk cId="49948429" sldId="291"/>
        </pc:sldMkLst>
        <pc:spChg chg="mod">
          <ac:chgData name="Praveen Varma" userId="04023261919387f7" providerId="LiveId" clId="{C776050D-BBB9-4395-A683-C3730D696EE8}" dt="2022-04-08T07:04:33.035" v="2348" actId="1076"/>
          <ac:spMkLst>
            <pc:docMk/>
            <pc:sldMk cId="49948429" sldId="291"/>
            <ac:spMk id="2" creationId="{6D302E18-DBD7-4D93-BD81-0BC16C9452B8}"/>
          </ac:spMkLst>
        </pc:spChg>
        <pc:spChg chg="del">
          <ac:chgData name="Praveen Varma" userId="04023261919387f7" providerId="LiveId" clId="{C776050D-BBB9-4395-A683-C3730D696EE8}" dt="2022-04-08T06:43:08.323" v="2172" actId="478"/>
          <ac:spMkLst>
            <pc:docMk/>
            <pc:sldMk cId="49948429" sldId="291"/>
            <ac:spMk id="3" creationId="{777B05B5-52BA-4F3C-9754-512CF26EFA74}"/>
          </ac:spMkLst>
        </pc:spChg>
        <pc:graphicFrameChg chg="add mod modGraphic">
          <ac:chgData name="Praveen Varma" userId="04023261919387f7" providerId="LiveId" clId="{C776050D-BBB9-4395-A683-C3730D696EE8}" dt="2022-04-12T05:05:50.626" v="3210" actId="1076"/>
          <ac:graphicFrameMkLst>
            <pc:docMk/>
            <pc:sldMk cId="49948429" sldId="291"/>
            <ac:graphicFrameMk id="3" creationId="{B693F3B7-E68C-4D38-9278-637F1DACF4AF}"/>
          </ac:graphicFrameMkLst>
        </pc:graphicFrameChg>
        <pc:graphicFrameChg chg="add mod">
          <ac:chgData name="Praveen Varma" userId="04023261919387f7" providerId="LiveId" clId="{C776050D-BBB9-4395-A683-C3730D696EE8}" dt="2022-04-12T05:05:57.571" v="3211" actId="1076"/>
          <ac:graphicFrameMkLst>
            <pc:docMk/>
            <pc:sldMk cId="49948429" sldId="291"/>
            <ac:graphicFrameMk id="6" creationId="{A1B23E98-69DE-42C7-ACA8-7721891E0566}"/>
          </ac:graphicFrameMkLst>
        </pc:graphicFrameChg>
        <pc:picChg chg="add mod">
          <ac:chgData name="Praveen Varma" userId="04023261919387f7" providerId="LiveId" clId="{C776050D-BBB9-4395-A683-C3730D696EE8}" dt="2022-04-12T05:06:08.918" v="3214" actId="14100"/>
          <ac:picMkLst>
            <pc:docMk/>
            <pc:sldMk cId="49948429" sldId="291"/>
            <ac:picMk id="5" creationId="{F83D1A35-1065-4D5C-916C-0CE4A381615B}"/>
          </ac:picMkLst>
        </pc:picChg>
      </pc:sldChg>
      <pc:sldChg chg="addSp delSp modSp new del mod">
        <pc:chgData name="Praveen Varma" userId="04023261919387f7" providerId="LiveId" clId="{C776050D-BBB9-4395-A683-C3730D696EE8}" dt="2022-04-08T06:18:23.080" v="1913" actId="47"/>
        <pc:sldMkLst>
          <pc:docMk/>
          <pc:sldMk cId="2126040659" sldId="291"/>
        </pc:sldMkLst>
        <pc:spChg chg="del">
          <ac:chgData name="Praveen Varma" userId="04023261919387f7" providerId="LiveId" clId="{C776050D-BBB9-4395-A683-C3730D696EE8}" dt="2022-04-08T06:17:44.221" v="1902" actId="478"/>
          <ac:spMkLst>
            <pc:docMk/>
            <pc:sldMk cId="2126040659" sldId="291"/>
            <ac:spMk id="2" creationId="{E2DDF00C-577F-463B-B15F-EE35E52786A6}"/>
          </ac:spMkLst>
        </pc:spChg>
        <pc:spChg chg="del">
          <ac:chgData name="Praveen Varma" userId="04023261919387f7" providerId="LiveId" clId="{C776050D-BBB9-4395-A683-C3730D696EE8}" dt="2022-04-08T06:17:44.221" v="1902" actId="478"/>
          <ac:spMkLst>
            <pc:docMk/>
            <pc:sldMk cId="2126040659" sldId="291"/>
            <ac:spMk id="3" creationId="{1DE65695-5A07-42A3-92F4-9EEC137593E9}"/>
          </ac:spMkLst>
        </pc:spChg>
        <pc:picChg chg="add mod">
          <ac:chgData name="Praveen Varma" userId="04023261919387f7" providerId="LiveId" clId="{C776050D-BBB9-4395-A683-C3730D696EE8}" dt="2022-04-08T06:17:58.877" v="1907" actId="14100"/>
          <ac:picMkLst>
            <pc:docMk/>
            <pc:sldMk cId="2126040659" sldId="291"/>
            <ac:picMk id="5" creationId="{E4D7BC02-9DF8-4232-AF95-8624F999BEF8}"/>
          </ac:picMkLst>
        </pc:picChg>
        <pc:picChg chg="add mod">
          <ac:chgData name="Praveen Varma" userId="04023261919387f7" providerId="LiveId" clId="{C776050D-BBB9-4395-A683-C3730D696EE8}" dt="2022-04-08T06:18:20.969" v="1912" actId="1076"/>
          <ac:picMkLst>
            <pc:docMk/>
            <pc:sldMk cId="2126040659" sldId="291"/>
            <ac:picMk id="7" creationId="{0928ABEC-0278-4450-8094-7D90B1275786}"/>
          </ac:picMkLst>
        </pc:picChg>
      </pc:sldChg>
      <pc:sldChg chg="addSp delSp modSp new mod">
        <pc:chgData name="Praveen Varma" userId="04023261919387f7" providerId="LiveId" clId="{C776050D-BBB9-4395-A683-C3730D696EE8}" dt="2022-04-08T07:09:17.150" v="2358" actId="1076"/>
        <pc:sldMkLst>
          <pc:docMk/>
          <pc:sldMk cId="4101415570" sldId="292"/>
        </pc:sldMkLst>
        <pc:spChg chg="del">
          <ac:chgData name="Praveen Varma" userId="04023261919387f7" providerId="LiveId" clId="{C776050D-BBB9-4395-A683-C3730D696EE8}" dt="2022-04-08T07:09:09.752" v="2355" actId="478"/>
          <ac:spMkLst>
            <pc:docMk/>
            <pc:sldMk cId="4101415570" sldId="292"/>
            <ac:spMk id="2" creationId="{BBA11344-BCAD-4D43-8997-214725EFDA45}"/>
          </ac:spMkLst>
        </pc:spChg>
        <pc:spChg chg="del">
          <ac:chgData name="Praveen Varma" userId="04023261919387f7" providerId="LiveId" clId="{C776050D-BBB9-4395-A683-C3730D696EE8}" dt="2022-04-08T07:09:09.752" v="2355" actId="478"/>
          <ac:spMkLst>
            <pc:docMk/>
            <pc:sldMk cId="4101415570" sldId="292"/>
            <ac:spMk id="3" creationId="{DAEBB538-E434-4BAF-A790-A113339490F7}"/>
          </ac:spMkLst>
        </pc:spChg>
        <pc:picChg chg="add mod">
          <ac:chgData name="Praveen Varma" userId="04023261919387f7" providerId="LiveId" clId="{C776050D-BBB9-4395-A683-C3730D696EE8}" dt="2022-04-08T07:09:17.150" v="2358" actId="1076"/>
          <ac:picMkLst>
            <pc:docMk/>
            <pc:sldMk cId="4101415570" sldId="292"/>
            <ac:picMk id="5" creationId="{9DE934F5-BC27-41BC-9FC7-5899B5F43DCD}"/>
          </ac:picMkLst>
        </pc:picChg>
      </pc:sldChg>
      <pc:sldChg chg="addSp delSp modSp new mod">
        <pc:chgData name="Praveen Varma" userId="04023261919387f7" providerId="LiveId" clId="{C776050D-BBB9-4395-A683-C3730D696EE8}" dt="2022-04-08T07:10:00.461" v="2363" actId="1076"/>
        <pc:sldMkLst>
          <pc:docMk/>
          <pc:sldMk cId="3773074206" sldId="293"/>
        </pc:sldMkLst>
        <pc:spChg chg="del">
          <ac:chgData name="Praveen Varma" userId="04023261919387f7" providerId="LiveId" clId="{C776050D-BBB9-4395-A683-C3730D696EE8}" dt="2022-04-08T07:09:55.855" v="2361" actId="478"/>
          <ac:spMkLst>
            <pc:docMk/>
            <pc:sldMk cId="3773074206" sldId="293"/>
            <ac:spMk id="2" creationId="{505438F3-7F12-4AC5-BAD7-105ECFD63103}"/>
          </ac:spMkLst>
        </pc:spChg>
        <pc:spChg chg="del">
          <ac:chgData name="Praveen Varma" userId="04023261919387f7" providerId="LiveId" clId="{C776050D-BBB9-4395-A683-C3730D696EE8}" dt="2022-04-08T07:09:55.855" v="2361" actId="478"/>
          <ac:spMkLst>
            <pc:docMk/>
            <pc:sldMk cId="3773074206" sldId="293"/>
            <ac:spMk id="3" creationId="{D8868FB5-B646-41A3-BC86-12EDFC4DB9A0}"/>
          </ac:spMkLst>
        </pc:spChg>
        <pc:picChg chg="add mod">
          <ac:chgData name="Praveen Varma" userId="04023261919387f7" providerId="LiveId" clId="{C776050D-BBB9-4395-A683-C3730D696EE8}" dt="2022-04-08T07:10:00.461" v="2363" actId="1076"/>
          <ac:picMkLst>
            <pc:docMk/>
            <pc:sldMk cId="3773074206" sldId="293"/>
            <ac:picMk id="5" creationId="{CD68C593-A3FC-43D3-8C85-C000721B6144}"/>
          </ac:picMkLst>
        </pc:picChg>
      </pc:sldChg>
      <pc:sldChg chg="addSp delSp modSp new mod">
        <pc:chgData name="Praveen Varma" userId="04023261919387f7" providerId="LiveId" clId="{C776050D-BBB9-4395-A683-C3730D696EE8}" dt="2022-04-08T07:10:40.755" v="2367" actId="14100"/>
        <pc:sldMkLst>
          <pc:docMk/>
          <pc:sldMk cId="694017113" sldId="294"/>
        </pc:sldMkLst>
        <pc:spChg chg="del">
          <ac:chgData name="Praveen Varma" userId="04023261919387f7" providerId="LiveId" clId="{C776050D-BBB9-4395-A683-C3730D696EE8}" dt="2022-04-08T07:10:05.425" v="2364" actId="478"/>
          <ac:spMkLst>
            <pc:docMk/>
            <pc:sldMk cId="694017113" sldId="294"/>
            <ac:spMk id="2" creationId="{6C79082A-9B25-4382-A6BC-549A6894F13C}"/>
          </ac:spMkLst>
        </pc:spChg>
        <pc:spChg chg="del">
          <ac:chgData name="Praveen Varma" userId="04023261919387f7" providerId="LiveId" clId="{C776050D-BBB9-4395-A683-C3730D696EE8}" dt="2022-04-08T07:10:05.425" v="2364" actId="478"/>
          <ac:spMkLst>
            <pc:docMk/>
            <pc:sldMk cId="694017113" sldId="294"/>
            <ac:spMk id="3" creationId="{AF0433C5-DA65-469C-95EF-7F01DF391796}"/>
          </ac:spMkLst>
        </pc:spChg>
        <pc:picChg chg="add mod">
          <ac:chgData name="Praveen Varma" userId="04023261919387f7" providerId="LiveId" clId="{C776050D-BBB9-4395-A683-C3730D696EE8}" dt="2022-04-08T07:10:40.755" v="2367" actId="14100"/>
          <ac:picMkLst>
            <pc:docMk/>
            <pc:sldMk cId="694017113" sldId="294"/>
            <ac:picMk id="5" creationId="{B7EA83D1-D7F7-47B4-A114-D50A6065B4CC}"/>
          </ac:picMkLst>
        </pc:picChg>
      </pc:sldChg>
      <pc:sldChg chg="addSp delSp modSp new mod">
        <pc:chgData name="Praveen Varma" userId="04023261919387f7" providerId="LiveId" clId="{C776050D-BBB9-4395-A683-C3730D696EE8}" dt="2022-04-08T07:11:21.198" v="2371" actId="1076"/>
        <pc:sldMkLst>
          <pc:docMk/>
          <pc:sldMk cId="1163797148" sldId="295"/>
        </pc:sldMkLst>
        <pc:spChg chg="del">
          <ac:chgData name="Praveen Varma" userId="04023261919387f7" providerId="LiveId" clId="{C776050D-BBB9-4395-A683-C3730D696EE8}" dt="2022-04-08T07:11:16.473" v="2369" actId="478"/>
          <ac:spMkLst>
            <pc:docMk/>
            <pc:sldMk cId="1163797148" sldId="295"/>
            <ac:spMk id="2" creationId="{0E0B274A-DBDE-4A43-B30F-FE1CF758EA26}"/>
          </ac:spMkLst>
        </pc:spChg>
        <pc:spChg chg="del">
          <ac:chgData name="Praveen Varma" userId="04023261919387f7" providerId="LiveId" clId="{C776050D-BBB9-4395-A683-C3730D696EE8}" dt="2022-04-08T07:11:16.473" v="2369" actId="478"/>
          <ac:spMkLst>
            <pc:docMk/>
            <pc:sldMk cId="1163797148" sldId="295"/>
            <ac:spMk id="3" creationId="{379CB255-8D63-440F-8BFB-A27428EA49BD}"/>
          </ac:spMkLst>
        </pc:spChg>
        <pc:picChg chg="add mod">
          <ac:chgData name="Praveen Varma" userId="04023261919387f7" providerId="LiveId" clId="{C776050D-BBB9-4395-A683-C3730D696EE8}" dt="2022-04-08T07:11:21.198" v="2371" actId="1076"/>
          <ac:picMkLst>
            <pc:docMk/>
            <pc:sldMk cId="1163797148" sldId="295"/>
            <ac:picMk id="5" creationId="{FC8CB268-A7E9-415D-BCD8-2FD1C9C81B9B}"/>
          </ac:picMkLst>
        </pc:picChg>
      </pc:sldChg>
      <pc:sldChg chg="addSp delSp modSp new mod">
        <pc:chgData name="Praveen Varma" userId="04023261919387f7" providerId="LiveId" clId="{C776050D-BBB9-4395-A683-C3730D696EE8}" dt="2022-04-08T07:12:57.010" v="2377" actId="1076"/>
        <pc:sldMkLst>
          <pc:docMk/>
          <pc:sldMk cId="1924712424" sldId="296"/>
        </pc:sldMkLst>
        <pc:spChg chg="del">
          <ac:chgData name="Praveen Varma" userId="04023261919387f7" providerId="LiveId" clId="{C776050D-BBB9-4395-A683-C3730D696EE8}" dt="2022-04-08T07:12:16.080" v="2374" actId="478"/>
          <ac:spMkLst>
            <pc:docMk/>
            <pc:sldMk cId="1924712424" sldId="296"/>
            <ac:spMk id="2" creationId="{3027A4D5-5128-4787-A72C-2C9937DD6A38}"/>
          </ac:spMkLst>
        </pc:spChg>
        <pc:spChg chg="del">
          <ac:chgData name="Praveen Varma" userId="04023261919387f7" providerId="LiveId" clId="{C776050D-BBB9-4395-A683-C3730D696EE8}" dt="2022-04-08T07:12:16.080" v="2374" actId="478"/>
          <ac:spMkLst>
            <pc:docMk/>
            <pc:sldMk cId="1924712424" sldId="296"/>
            <ac:spMk id="3" creationId="{EC6C7F46-4E9F-4D62-B3C7-87DCD4FB7BFA}"/>
          </ac:spMkLst>
        </pc:spChg>
        <pc:picChg chg="add mod">
          <ac:chgData name="Praveen Varma" userId="04023261919387f7" providerId="LiveId" clId="{C776050D-BBB9-4395-A683-C3730D696EE8}" dt="2022-04-08T07:12:57.010" v="2377" actId="1076"/>
          <ac:picMkLst>
            <pc:docMk/>
            <pc:sldMk cId="1924712424" sldId="296"/>
            <ac:picMk id="5" creationId="{19EE60B9-9EB0-48A0-BC0E-70658BC044BC}"/>
          </ac:picMkLst>
        </pc:picChg>
      </pc:sldChg>
      <pc:sldChg chg="addSp delSp modSp new mod">
        <pc:chgData name="Praveen Varma" userId="04023261919387f7" providerId="LiveId" clId="{C776050D-BBB9-4395-A683-C3730D696EE8}" dt="2022-04-08T07:13:41.347" v="2381" actId="1076"/>
        <pc:sldMkLst>
          <pc:docMk/>
          <pc:sldMk cId="4153324782" sldId="297"/>
        </pc:sldMkLst>
        <pc:spChg chg="del">
          <ac:chgData name="Praveen Varma" userId="04023261919387f7" providerId="LiveId" clId="{C776050D-BBB9-4395-A683-C3730D696EE8}" dt="2022-04-08T07:12:21.297" v="2375" actId="478"/>
          <ac:spMkLst>
            <pc:docMk/>
            <pc:sldMk cId="4153324782" sldId="297"/>
            <ac:spMk id="2" creationId="{0A92FD47-3953-41BF-A549-2233AD6F81B2}"/>
          </ac:spMkLst>
        </pc:spChg>
        <pc:spChg chg="del">
          <ac:chgData name="Praveen Varma" userId="04023261919387f7" providerId="LiveId" clId="{C776050D-BBB9-4395-A683-C3730D696EE8}" dt="2022-04-08T07:12:21.297" v="2375" actId="478"/>
          <ac:spMkLst>
            <pc:docMk/>
            <pc:sldMk cId="4153324782" sldId="297"/>
            <ac:spMk id="3" creationId="{8DBA38BE-DA12-43AA-92DC-62242DE1F426}"/>
          </ac:spMkLst>
        </pc:spChg>
        <pc:picChg chg="add mod">
          <ac:chgData name="Praveen Varma" userId="04023261919387f7" providerId="LiveId" clId="{C776050D-BBB9-4395-A683-C3730D696EE8}" dt="2022-04-08T07:13:41.347" v="2381" actId="1076"/>
          <ac:picMkLst>
            <pc:docMk/>
            <pc:sldMk cId="4153324782" sldId="297"/>
            <ac:picMk id="5" creationId="{0BB786F5-7972-49D2-AF08-C7D91D552019}"/>
          </ac:picMkLst>
        </pc:picChg>
      </pc:sldChg>
      <pc:sldChg chg="addSp delSp modSp new del mod">
        <pc:chgData name="Praveen Varma" userId="04023261919387f7" providerId="LiveId" clId="{C776050D-BBB9-4395-A683-C3730D696EE8}" dt="2022-04-08T07:20:35.316" v="2386" actId="47"/>
        <pc:sldMkLst>
          <pc:docMk/>
          <pc:sldMk cId="1723043930" sldId="298"/>
        </pc:sldMkLst>
        <pc:spChg chg="del">
          <ac:chgData name="Praveen Varma" userId="04023261919387f7" providerId="LiveId" clId="{C776050D-BBB9-4395-A683-C3730D696EE8}" dt="2022-04-08T07:20:24.084" v="2384" actId="478"/>
          <ac:spMkLst>
            <pc:docMk/>
            <pc:sldMk cId="1723043930" sldId="298"/>
            <ac:spMk id="2" creationId="{D429E538-0801-491F-9DF2-B2DA38834D6D}"/>
          </ac:spMkLst>
        </pc:spChg>
        <pc:spChg chg="del">
          <ac:chgData name="Praveen Varma" userId="04023261919387f7" providerId="LiveId" clId="{C776050D-BBB9-4395-A683-C3730D696EE8}" dt="2022-04-08T07:20:24.084" v="2384" actId="478"/>
          <ac:spMkLst>
            <pc:docMk/>
            <pc:sldMk cId="1723043930" sldId="298"/>
            <ac:spMk id="3" creationId="{6F29396B-B822-45BF-A06D-08A4791F8F99}"/>
          </ac:spMkLst>
        </pc:spChg>
        <pc:picChg chg="add mod">
          <ac:chgData name="Praveen Varma" userId="04023261919387f7" providerId="LiveId" clId="{C776050D-BBB9-4395-A683-C3730D696EE8}" dt="2022-04-08T07:20:33.321" v="2385" actId="931"/>
          <ac:picMkLst>
            <pc:docMk/>
            <pc:sldMk cId="1723043930" sldId="298"/>
            <ac:picMk id="5" creationId="{9D176853-4D3D-46BF-9545-88308719B6ED}"/>
          </ac:picMkLst>
        </pc:picChg>
      </pc:sldChg>
      <pc:sldChg chg="addSp delSp modSp new mod ord">
        <pc:chgData name="Praveen Varma" userId="04023261919387f7" providerId="LiveId" clId="{C776050D-BBB9-4395-A683-C3730D696EE8}" dt="2022-04-08T07:22:02.787" v="2405" actId="1076"/>
        <pc:sldMkLst>
          <pc:docMk/>
          <pc:sldMk cId="698845281" sldId="299"/>
        </pc:sldMkLst>
        <pc:spChg chg="del">
          <ac:chgData name="Praveen Varma" userId="04023261919387f7" providerId="LiveId" clId="{C776050D-BBB9-4395-A683-C3730D696EE8}" dt="2022-04-08T07:20:38.189" v="2387" actId="478"/>
          <ac:spMkLst>
            <pc:docMk/>
            <pc:sldMk cId="698845281" sldId="299"/>
            <ac:spMk id="2" creationId="{CF1BAF76-03DD-400D-9F71-79AA4E94D60F}"/>
          </ac:spMkLst>
        </pc:spChg>
        <pc:spChg chg="del">
          <ac:chgData name="Praveen Varma" userId="04023261919387f7" providerId="LiveId" clId="{C776050D-BBB9-4395-A683-C3730D696EE8}" dt="2022-04-08T07:20:38.189" v="2387" actId="478"/>
          <ac:spMkLst>
            <pc:docMk/>
            <pc:sldMk cId="698845281" sldId="299"/>
            <ac:spMk id="3" creationId="{AC191F9A-C576-450E-88AE-7523E0CF36E3}"/>
          </ac:spMkLst>
        </pc:spChg>
        <pc:spChg chg="add mod">
          <ac:chgData name="Praveen Varma" userId="04023261919387f7" providerId="LiveId" clId="{C776050D-BBB9-4395-A683-C3730D696EE8}" dt="2022-04-08T07:21:57.786" v="2404" actId="255"/>
          <ac:spMkLst>
            <pc:docMk/>
            <pc:sldMk cId="698845281" sldId="299"/>
            <ac:spMk id="6" creationId="{ACDD8B27-E908-45EB-995D-6E90F549ACAD}"/>
          </ac:spMkLst>
        </pc:spChg>
        <pc:picChg chg="add mod">
          <ac:chgData name="Praveen Varma" userId="04023261919387f7" providerId="LiveId" clId="{C776050D-BBB9-4395-A683-C3730D696EE8}" dt="2022-04-08T07:22:02.787" v="2405" actId="1076"/>
          <ac:picMkLst>
            <pc:docMk/>
            <pc:sldMk cId="698845281" sldId="299"/>
            <ac:picMk id="5" creationId="{4A6BADC7-54CD-4AE5-8624-AFDD39BF78E3}"/>
          </ac:picMkLst>
        </pc:picChg>
      </pc:sldChg>
      <pc:sldChg chg="addSp delSp modSp new mod">
        <pc:chgData name="Praveen Varma" userId="04023261919387f7" providerId="LiveId" clId="{C776050D-BBB9-4395-A683-C3730D696EE8}" dt="2022-04-08T07:25:58.187" v="2499" actId="1076"/>
        <pc:sldMkLst>
          <pc:docMk/>
          <pc:sldMk cId="3304502821" sldId="300"/>
        </pc:sldMkLst>
        <pc:spChg chg="del">
          <ac:chgData name="Praveen Varma" userId="04023261919387f7" providerId="LiveId" clId="{C776050D-BBB9-4395-A683-C3730D696EE8}" dt="2022-04-08T07:22:11.576" v="2407" actId="478"/>
          <ac:spMkLst>
            <pc:docMk/>
            <pc:sldMk cId="3304502821" sldId="300"/>
            <ac:spMk id="2" creationId="{C9295429-EC7B-49B3-A05A-D3A7AFEE0792}"/>
          </ac:spMkLst>
        </pc:spChg>
        <pc:spChg chg="del">
          <ac:chgData name="Praveen Varma" userId="04023261919387f7" providerId="LiveId" clId="{C776050D-BBB9-4395-A683-C3730D696EE8}" dt="2022-04-08T07:22:11.576" v="2407" actId="478"/>
          <ac:spMkLst>
            <pc:docMk/>
            <pc:sldMk cId="3304502821" sldId="300"/>
            <ac:spMk id="3" creationId="{2C5D5A4E-85D4-45E5-B923-BFDB6E78B99B}"/>
          </ac:spMkLst>
        </pc:spChg>
        <pc:spChg chg="add mod">
          <ac:chgData name="Praveen Varma" userId="04023261919387f7" providerId="LiveId" clId="{C776050D-BBB9-4395-A683-C3730D696EE8}" dt="2022-04-08T07:23:37.072" v="2456" actId="1076"/>
          <ac:spMkLst>
            <pc:docMk/>
            <pc:sldMk cId="3304502821" sldId="300"/>
            <ac:spMk id="5" creationId="{8F930A46-D2A6-4143-93FF-73CC8BD82E73}"/>
          </ac:spMkLst>
        </pc:spChg>
        <pc:graphicFrameChg chg="add mod modGraphic">
          <ac:chgData name="Praveen Varma" userId="04023261919387f7" providerId="LiveId" clId="{C776050D-BBB9-4395-A683-C3730D696EE8}" dt="2022-04-08T07:25:58.187" v="2499" actId="1076"/>
          <ac:graphicFrameMkLst>
            <pc:docMk/>
            <pc:sldMk cId="3304502821" sldId="300"/>
            <ac:graphicFrameMk id="4" creationId="{1E614097-686D-4270-B2DF-2467CF5BE384}"/>
          </ac:graphicFrameMkLst>
        </pc:graphicFrameChg>
      </pc:sldChg>
      <pc:sldChg chg="addSp delSp modSp new mod">
        <pc:chgData name="Praveen Varma" userId="04023261919387f7" providerId="LiveId" clId="{C776050D-BBB9-4395-A683-C3730D696EE8}" dt="2022-04-08T07:31:11.235" v="2655" actId="1076"/>
        <pc:sldMkLst>
          <pc:docMk/>
          <pc:sldMk cId="2270765704" sldId="301"/>
        </pc:sldMkLst>
        <pc:spChg chg="mod">
          <ac:chgData name="Praveen Varma" userId="04023261919387f7" providerId="LiveId" clId="{C776050D-BBB9-4395-A683-C3730D696EE8}" dt="2022-04-08T07:31:08.192" v="2654" actId="1076"/>
          <ac:spMkLst>
            <pc:docMk/>
            <pc:sldMk cId="2270765704" sldId="301"/>
            <ac:spMk id="2" creationId="{004EF670-15F0-411F-A1AF-3031443D25D3}"/>
          </ac:spMkLst>
        </pc:spChg>
        <pc:spChg chg="del">
          <ac:chgData name="Praveen Varma" userId="04023261919387f7" providerId="LiveId" clId="{C776050D-BBB9-4395-A683-C3730D696EE8}" dt="2022-04-08T07:28:39.720" v="2550" actId="478"/>
          <ac:spMkLst>
            <pc:docMk/>
            <pc:sldMk cId="2270765704" sldId="301"/>
            <ac:spMk id="3" creationId="{0CC0F190-3483-4F74-A783-C5F6882C1FB4}"/>
          </ac:spMkLst>
        </pc:spChg>
        <pc:spChg chg="add mod">
          <ac:chgData name="Praveen Varma" userId="04023261919387f7" providerId="LiveId" clId="{C776050D-BBB9-4395-A683-C3730D696EE8}" dt="2022-04-08T07:31:11.235" v="2655" actId="1076"/>
          <ac:spMkLst>
            <pc:docMk/>
            <pc:sldMk cId="2270765704" sldId="301"/>
            <ac:spMk id="4" creationId="{E50A6726-7E18-4297-969A-FDD22A39C3A2}"/>
          </ac:spMkLst>
        </pc:spChg>
      </pc:sldChg>
      <pc:sldChg chg="delSp new del mod">
        <pc:chgData name="Praveen Varma" userId="04023261919387f7" providerId="LiveId" clId="{C776050D-BBB9-4395-A683-C3730D696EE8}" dt="2022-04-08T07:28:23.346" v="2548" actId="47"/>
        <pc:sldMkLst>
          <pc:docMk/>
          <pc:sldMk cId="2627201925" sldId="301"/>
        </pc:sldMkLst>
        <pc:spChg chg="del">
          <ac:chgData name="Praveen Varma" userId="04023261919387f7" providerId="LiveId" clId="{C776050D-BBB9-4395-A683-C3730D696EE8}" dt="2022-04-08T07:27:13.668" v="2547" actId="478"/>
          <ac:spMkLst>
            <pc:docMk/>
            <pc:sldMk cId="2627201925" sldId="301"/>
            <ac:spMk id="2" creationId="{7F117C96-E2AE-4BCD-ACAE-9C1C16181338}"/>
          </ac:spMkLst>
        </pc:spChg>
        <pc:spChg chg="del">
          <ac:chgData name="Praveen Varma" userId="04023261919387f7" providerId="LiveId" clId="{C776050D-BBB9-4395-A683-C3730D696EE8}" dt="2022-04-08T07:27:13.668" v="2547" actId="478"/>
          <ac:spMkLst>
            <pc:docMk/>
            <pc:sldMk cId="2627201925" sldId="301"/>
            <ac:spMk id="3" creationId="{075AF9FD-E8F5-4CBC-8E12-0D63D1A66E2C}"/>
          </ac:spMkLst>
        </pc:spChg>
      </pc:sldChg>
      <pc:sldChg chg="addSp delSp modSp new mod">
        <pc:chgData name="Praveen Varma" userId="04023261919387f7" providerId="LiveId" clId="{C776050D-BBB9-4395-A683-C3730D696EE8}" dt="2022-04-08T07:35:29.816" v="2752" actId="1076"/>
        <pc:sldMkLst>
          <pc:docMk/>
          <pc:sldMk cId="3256243489" sldId="302"/>
        </pc:sldMkLst>
        <pc:spChg chg="del">
          <ac:chgData name="Praveen Varma" userId="04023261919387f7" providerId="LiveId" clId="{C776050D-BBB9-4395-A683-C3730D696EE8}" dt="2022-04-08T07:32:53.968" v="2661" actId="478"/>
          <ac:spMkLst>
            <pc:docMk/>
            <pc:sldMk cId="3256243489" sldId="302"/>
            <ac:spMk id="2" creationId="{FF321298-2053-479F-A691-17A075463DEE}"/>
          </ac:spMkLst>
        </pc:spChg>
        <pc:spChg chg="del">
          <ac:chgData name="Praveen Varma" userId="04023261919387f7" providerId="LiveId" clId="{C776050D-BBB9-4395-A683-C3730D696EE8}" dt="2022-04-08T07:32:53.968" v="2661" actId="478"/>
          <ac:spMkLst>
            <pc:docMk/>
            <pc:sldMk cId="3256243489" sldId="302"/>
            <ac:spMk id="3" creationId="{D8176852-EF63-48AD-8E6E-9D39A3241628}"/>
          </ac:spMkLst>
        </pc:spChg>
        <pc:spChg chg="add mod">
          <ac:chgData name="Praveen Varma" userId="04023261919387f7" providerId="LiveId" clId="{C776050D-BBB9-4395-A683-C3730D696EE8}" dt="2022-04-08T07:34:45.620" v="2748" actId="20577"/>
          <ac:spMkLst>
            <pc:docMk/>
            <pc:sldMk cId="3256243489" sldId="302"/>
            <ac:spMk id="6" creationId="{DEEFAE80-A2FB-44AE-9089-A244C248570C}"/>
          </ac:spMkLst>
        </pc:spChg>
        <pc:picChg chg="add del mod">
          <ac:chgData name="Praveen Varma" userId="04023261919387f7" providerId="LiveId" clId="{C776050D-BBB9-4395-A683-C3730D696EE8}" dt="2022-04-08T07:35:17.284" v="2749" actId="478"/>
          <ac:picMkLst>
            <pc:docMk/>
            <pc:sldMk cId="3256243489" sldId="302"/>
            <ac:picMk id="5" creationId="{19BF1F30-0836-419D-AA9F-700DDEB1EE48}"/>
          </ac:picMkLst>
        </pc:picChg>
        <pc:picChg chg="add mod">
          <ac:chgData name="Praveen Varma" userId="04023261919387f7" providerId="LiveId" clId="{C776050D-BBB9-4395-A683-C3730D696EE8}" dt="2022-04-08T07:35:29.816" v="2752" actId="1076"/>
          <ac:picMkLst>
            <pc:docMk/>
            <pc:sldMk cId="3256243489" sldId="302"/>
            <ac:picMk id="8" creationId="{A592F9EE-1582-4563-8A4F-003133818D89}"/>
          </ac:picMkLst>
        </pc:picChg>
      </pc:sldChg>
      <pc:sldChg chg="addSp delSp modSp new mod">
        <pc:chgData name="Praveen Varma" userId="04023261919387f7" providerId="LiveId" clId="{C776050D-BBB9-4395-A683-C3730D696EE8}" dt="2022-04-08T07:39:42.697" v="2904" actId="1076"/>
        <pc:sldMkLst>
          <pc:docMk/>
          <pc:sldMk cId="3088415124" sldId="303"/>
        </pc:sldMkLst>
        <pc:spChg chg="del">
          <ac:chgData name="Praveen Varma" userId="04023261919387f7" providerId="LiveId" clId="{C776050D-BBB9-4395-A683-C3730D696EE8}" dt="2022-04-08T07:35:41.186" v="2754" actId="478"/>
          <ac:spMkLst>
            <pc:docMk/>
            <pc:sldMk cId="3088415124" sldId="303"/>
            <ac:spMk id="2" creationId="{FCA6AD8C-A5AB-43E7-8098-A33E11861FF8}"/>
          </ac:spMkLst>
        </pc:spChg>
        <pc:spChg chg="del">
          <ac:chgData name="Praveen Varma" userId="04023261919387f7" providerId="LiveId" clId="{C776050D-BBB9-4395-A683-C3730D696EE8}" dt="2022-04-08T07:35:41.186" v="2754" actId="478"/>
          <ac:spMkLst>
            <pc:docMk/>
            <pc:sldMk cId="3088415124" sldId="303"/>
            <ac:spMk id="3" creationId="{805E4C65-F8A1-4ADA-A073-A7E5A7F6356C}"/>
          </ac:spMkLst>
        </pc:spChg>
        <pc:graphicFrameChg chg="add mod modGraphic">
          <ac:chgData name="Praveen Varma" userId="04023261919387f7" providerId="LiveId" clId="{C776050D-BBB9-4395-A683-C3730D696EE8}" dt="2022-04-08T07:39:42.697" v="2904" actId="1076"/>
          <ac:graphicFrameMkLst>
            <pc:docMk/>
            <pc:sldMk cId="3088415124" sldId="303"/>
            <ac:graphicFrameMk id="6" creationId="{9A06301F-555F-4503-9402-5D291996D25A}"/>
          </ac:graphicFrameMkLst>
        </pc:graphicFrameChg>
        <pc:picChg chg="add mod modCrop">
          <ac:chgData name="Praveen Varma" userId="04023261919387f7" providerId="LiveId" clId="{C776050D-BBB9-4395-A683-C3730D696EE8}" dt="2022-04-08T07:37:29.883" v="2778" actId="1076"/>
          <ac:picMkLst>
            <pc:docMk/>
            <pc:sldMk cId="3088415124" sldId="303"/>
            <ac:picMk id="5" creationId="{81F8D407-7805-4B18-852B-660440DEE970}"/>
          </ac:picMkLst>
        </pc:picChg>
      </pc:sldChg>
      <pc:sldChg chg="addSp delSp modSp new mod">
        <pc:chgData name="Praveen Varma" userId="04023261919387f7" providerId="LiveId" clId="{C776050D-BBB9-4395-A683-C3730D696EE8}" dt="2022-04-19T04:57:03.419" v="3267" actId="1076"/>
        <pc:sldMkLst>
          <pc:docMk/>
          <pc:sldMk cId="1551496550" sldId="304"/>
        </pc:sldMkLst>
        <pc:spChg chg="del">
          <ac:chgData name="Praveen Varma" userId="04023261919387f7" providerId="LiveId" clId="{C776050D-BBB9-4395-A683-C3730D696EE8}" dt="2022-04-18T07:29:42.166" v="3221" actId="478"/>
          <ac:spMkLst>
            <pc:docMk/>
            <pc:sldMk cId="1551496550" sldId="304"/>
            <ac:spMk id="2" creationId="{0DB4EF7D-784B-4AA6-9BFD-92A8ECCD8A29}"/>
          </ac:spMkLst>
        </pc:spChg>
        <pc:spChg chg="add mod">
          <ac:chgData name="Praveen Varma" userId="04023261919387f7" providerId="LiveId" clId="{C776050D-BBB9-4395-A683-C3730D696EE8}" dt="2022-04-19T04:57:03.419" v="3267" actId="1076"/>
          <ac:spMkLst>
            <pc:docMk/>
            <pc:sldMk cId="1551496550" sldId="304"/>
            <ac:spMk id="2" creationId="{23D107A2-2F8C-4613-B415-CC8375E31DDC}"/>
          </ac:spMkLst>
        </pc:spChg>
        <pc:spChg chg="del">
          <ac:chgData name="Praveen Varma" userId="04023261919387f7" providerId="LiveId" clId="{C776050D-BBB9-4395-A683-C3730D696EE8}" dt="2022-04-18T07:29:42.166" v="3221" actId="478"/>
          <ac:spMkLst>
            <pc:docMk/>
            <pc:sldMk cId="1551496550" sldId="304"/>
            <ac:spMk id="3" creationId="{E84879E5-B786-4F82-A974-F59926372DA1}"/>
          </ac:spMkLst>
        </pc:spChg>
        <pc:spChg chg="add mod">
          <ac:chgData name="Praveen Varma" userId="04023261919387f7" providerId="LiveId" clId="{C776050D-BBB9-4395-A683-C3730D696EE8}" dt="2022-04-18T07:37:34.822" v="3248" actId="1076"/>
          <ac:spMkLst>
            <pc:docMk/>
            <pc:sldMk cId="1551496550" sldId="304"/>
            <ac:spMk id="9" creationId="{D9C81677-3EC1-4EE2-9D9A-71E4692CC4AF}"/>
          </ac:spMkLst>
        </pc:spChg>
        <pc:picChg chg="add mod">
          <ac:chgData name="Praveen Varma" userId="04023261919387f7" providerId="LiveId" clId="{C776050D-BBB9-4395-A683-C3730D696EE8}" dt="2022-04-18T07:37:28.244" v="3247" actId="1076"/>
          <ac:picMkLst>
            <pc:docMk/>
            <pc:sldMk cId="1551496550" sldId="304"/>
            <ac:picMk id="5" creationId="{B349DBD4-0FBF-4AF1-94CF-71F405A8753C}"/>
          </ac:picMkLst>
        </pc:picChg>
        <pc:picChg chg="add mod modCrop">
          <ac:chgData name="Praveen Varma" userId="04023261919387f7" providerId="LiveId" clId="{C776050D-BBB9-4395-A683-C3730D696EE8}" dt="2022-04-18T08:25:26.841" v="3254" actId="1076"/>
          <ac:picMkLst>
            <pc:docMk/>
            <pc:sldMk cId="1551496550" sldId="304"/>
            <ac:picMk id="7" creationId="{527D7FF2-3AE1-4344-94BE-F3828CAF2C6B}"/>
          </ac:picMkLst>
        </pc:picChg>
        <pc:picChg chg="add mod">
          <ac:chgData name="Praveen Varma" userId="04023261919387f7" providerId="LiveId" clId="{C776050D-BBB9-4395-A683-C3730D696EE8}" dt="2022-04-18T07:54:07.440" v="3253" actId="1076"/>
          <ac:picMkLst>
            <pc:docMk/>
            <pc:sldMk cId="1551496550" sldId="304"/>
            <ac:picMk id="8" creationId="{F1856A71-8B8C-4E07-978E-011CAF04A749}"/>
          </ac:picMkLst>
        </pc:picChg>
      </pc:sldChg>
      <pc:sldChg chg="delSp new del mod">
        <pc:chgData name="Praveen Varma" userId="04023261919387f7" providerId="LiveId" clId="{C776050D-BBB9-4395-A683-C3730D696EE8}" dt="2022-04-19T04:57:28.555" v="3270" actId="47"/>
        <pc:sldMkLst>
          <pc:docMk/>
          <pc:sldMk cId="608715080" sldId="305"/>
        </pc:sldMkLst>
        <pc:spChg chg="del">
          <ac:chgData name="Praveen Varma" userId="04023261919387f7" providerId="LiveId" clId="{C776050D-BBB9-4395-A683-C3730D696EE8}" dt="2022-04-19T04:57:19.381" v="3269" actId="478"/>
          <ac:spMkLst>
            <pc:docMk/>
            <pc:sldMk cId="608715080" sldId="305"/>
            <ac:spMk id="2" creationId="{DB4A1EF3-3A6B-4082-9DFB-98BCB8CCE9FD}"/>
          </ac:spMkLst>
        </pc:spChg>
        <pc:spChg chg="del">
          <ac:chgData name="Praveen Varma" userId="04023261919387f7" providerId="LiveId" clId="{C776050D-BBB9-4395-A683-C3730D696EE8}" dt="2022-04-19T04:57:19.381" v="3269" actId="478"/>
          <ac:spMkLst>
            <pc:docMk/>
            <pc:sldMk cId="608715080" sldId="305"/>
            <ac:spMk id="3" creationId="{084E60D1-5DAE-443D-85DB-47DFD38E9D65}"/>
          </ac:spMkLst>
        </pc:spChg>
      </pc:sldChg>
      <pc:sldChg chg="addSp delSp modSp new del mod">
        <pc:chgData name="Praveen Varma" userId="04023261919387f7" providerId="LiveId" clId="{C776050D-BBB9-4395-A683-C3730D696EE8}" dt="2022-04-19T04:56:14.385" v="3260" actId="47"/>
        <pc:sldMkLst>
          <pc:docMk/>
          <pc:sldMk cId="2149627534" sldId="305"/>
        </pc:sldMkLst>
        <pc:spChg chg="del">
          <ac:chgData name="Praveen Varma" userId="04023261919387f7" providerId="LiveId" clId="{C776050D-BBB9-4395-A683-C3730D696EE8}" dt="2022-04-18T07:31:04.651" v="3227" actId="478"/>
          <ac:spMkLst>
            <pc:docMk/>
            <pc:sldMk cId="2149627534" sldId="305"/>
            <ac:spMk id="2" creationId="{BBFCF9BB-E754-4A1F-B21A-E2E04B8F8118}"/>
          </ac:spMkLst>
        </pc:spChg>
        <pc:spChg chg="del">
          <ac:chgData name="Praveen Varma" userId="04023261919387f7" providerId="LiveId" clId="{C776050D-BBB9-4395-A683-C3730D696EE8}" dt="2022-04-18T07:31:04.651" v="3227" actId="478"/>
          <ac:spMkLst>
            <pc:docMk/>
            <pc:sldMk cId="2149627534" sldId="305"/>
            <ac:spMk id="3" creationId="{F5518CBF-623E-421F-BE41-CDE85C817083}"/>
          </ac:spMkLst>
        </pc:spChg>
        <pc:picChg chg="add del mod">
          <ac:chgData name="Praveen Varma" userId="04023261919387f7" providerId="LiveId" clId="{C776050D-BBB9-4395-A683-C3730D696EE8}" dt="2022-04-19T04:56:12.223" v="3259" actId="478"/>
          <ac:picMkLst>
            <pc:docMk/>
            <pc:sldMk cId="2149627534" sldId="305"/>
            <ac:picMk id="5" creationId="{19D21352-A4B2-4809-8857-0D82214A2BBF}"/>
          </ac:picMkLst>
        </pc:picChg>
      </pc:sldChg>
      <pc:sldMasterChg chg="setBg">
        <pc:chgData name="Praveen Varma" userId="04023261919387f7" providerId="LiveId" clId="{C776050D-BBB9-4395-A683-C3730D696EE8}" dt="2022-04-08T06:48:40.745" v="2200"/>
        <pc:sldMasterMkLst>
          <pc:docMk/>
          <pc:sldMasterMk cId="308832374" sldId="214748367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83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7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3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0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0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1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4847B9-ECE2-4903-93B9-4770F75416C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42B060-7B82-43B8-BD14-DD521335B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9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Edubridg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ECCC50-5A8B-4E67-8EB7-2523F7FF0097}"/>
              </a:ext>
            </a:extLst>
          </p:cNvPr>
          <p:cNvSpPr>
            <a:spLocks noGrp="1"/>
          </p:cNvSpPr>
          <p:nvPr/>
        </p:nvSpPr>
        <p:spPr>
          <a:xfrm>
            <a:off x="1868433" y="24824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AT WORK PLACE</a:t>
            </a:r>
            <a:b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71934-A029-4373-9C74-5308C8AA5651}"/>
              </a:ext>
            </a:extLst>
          </p:cNvPr>
          <p:cNvSpPr>
            <a:spLocks noGrp="1"/>
          </p:cNvSpPr>
          <p:nvPr/>
        </p:nvSpPr>
        <p:spPr>
          <a:xfrm>
            <a:off x="1179566" y="3946291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0FD40-B504-4695-B44A-0CE6C6DD60A3}"/>
              </a:ext>
            </a:extLst>
          </p:cNvPr>
          <p:cNvSpPr/>
          <p:nvPr/>
        </p:nvSpPr>
        <p:spPr>
          <a:xfrm>
            <a:off x="2920437" y="1381090"/>
            <a:ext cx="7039992" cy="930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Report submitted to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1345" marR="661035" algn="ctr">
              <a:lnSpc>
                <a:spcPct val="115000"/>
              </a:lnSpc>
              <a:spcBef>
                <a:spcPts val="1485"/>
              </a:spcBef>
              <a:spcAft>
                <a:spcPts val="1000"/>
              </a:spcAft>
            </a:pPr>
            <a:r>
              <a:rPr lang="en-IN" sz="1600" b="1" i="1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EduBridge</a:t>
            </a:r>
            <a:r>
              <a:rPr lang="en-IN" sz="1600" b="1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Learning </a:t>
            </a:r>
            <a:r>
              <a:rPr lang="en-IN" sz="1600" b="1" i="1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Pvt.</a:t>
            </a:r>
            <a:r>
              <a:rPr lang="en-IN" sz="1600" b="1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Ltd</a:t>
            </a:r>
            <a:r>
              <a:rPr lang="en-IN" sz="1800" b="1" i="1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eduBridge - After-school learning centre">
            <a:extLst>
              <a:ext uri="{FF2B5EF4-FFF2-40B4-BE49-F238E27FC236}">
                <a16:creationId xmlns:a16="http://schemas.microsoft.com/office/drawing/2014/main" id="{9D7A2FB9-9235-4676-90BD-E5F9FCD59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63" y="2972106"/>
            <a:ext cx="5926539" cy="14199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30588-FB81-4845-9472-16C323DB2A6B}"/>
              </a:ext>
            </a:extLst>
          </p:cNvPr>
          <p:cNvSpPr/>
          <p:nvPr/>
        </p:nvSpPr>
        <p:spPr>
          <a:xfrm>
            <a:off x="2472328" y="4953738"/>
            <a:ext cx="2796466" cy="156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BY,</a:t>
            </a:r>
          </a:p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Praveen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Srikanth</a:t>
            </a:r>
          </a:p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Surekha</a:t>
            </a:r>
          </a:p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Srujana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60085-9412-4225-AACA-4C326C9994A5}"/>
              </a:ext>
            </a:extLst>
          </p:cNvPr>
          <p:cNvSpPr/>
          <p:nvPr/>
        </p:nvSpPr>
        <p:spPr>
          <a:xfrm>
            <a:off x="7312093" y="4953738"/>
            <a:ext cx="3462291" cy="136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15000"/>
              </a:lnSpc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Amruta Kedar Chimote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7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934F5-BC27-41BC-9FC7-5899B5F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1" y="1018095"/>
            <a:ext cx="10118769" cy="55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8C593-A3FC-43D3-8C85-C000721B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0" y="464563"/>
            <a:ext cx="9655377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83D1-D7F7-47B4-A114-D50A6065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8" y="585456"/>
            <a:ext cx="10140419" cy="54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CB268-A7E9-415D-BCD8-2FD1C9C8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1" y="837975"/>
            <a:ext cx="9579170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9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E60B9-9EB0-48A0-BC0E-70658BC0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2" y="305139"/>
            <a:ext cx="10122428" cy="64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786F5-7972-49D2-AF08-C7D91D55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2" y="1348314"/>
            <a:ext cx="10749903" cy="38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89AD-247C-4110-B3E5-31427738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69407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72C8D-73D7-470B-82E2-275A05DF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58" y="1125781"/>
            <a:ext cx="8281923" cy="5529543"/>
          </a:xfrm>
        </p:spPr>
      </p:pic>
    </p:spTree>
    <p:extLst>
      <p:ext uri="{BB962C8B-B14F-4D97-AF65-F5344CB8AC3E}">
        <p14:creationId xmlns:p14="http://schemas.microsoft.com/office/powerpoint/2010/main" val="303596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77FE6-ABE6-4093-9295-3830B6A1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14" y="527902"/>
            <a:ext cx="9762923" cy="57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5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690CB-3AD2-4D45-A981-CA35AB93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8" y="424206"/>
            <a:ext cx="10159193" cy="56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D93D-55ED-4342-97C1-E67507B4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64161"/>
            <a:ext cx="11349871" cy="1426528"/>
          </a:xfrm>
        </p:spPr>
        <p:txBody>
          <a:bodyPr anchor="t">
            <a:norm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2FC0E-9518-4AD5-86E4-24AB9F70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62" y="1245971"/>
            <a:ext cx="7117037" cy="53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569-6A17-4A0C-AE3B-43F55C76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31ED-395E-4CCF-A79A-B646829A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Mental Health at workplace is?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general : emotional, psychological, social well-being how we think, feel, and act. </a:t>
            </a:r>
          </a:p>
          <a:p>
            <a:pPr algn="just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determine how we handle stress, relate to others, and make choices. </a:t>
            </a:r>
          </a:p>
          <a:p>
            <a:pPr algn="just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mental health can decrease in productivity and engagement. 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1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99F6-A2A4-4CD4-B11C-C5C08C6C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  <a:t>DATA VISUALIZATION</a:t>
            </a:r>
            <a:b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30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2EA2D8-06A5-4607-A19D-326E105E2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28716"/>
            <a:ext cx="6667521" cy="293054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304E5-320E-4B55-A339-E1A6D58E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80" y="3927459"/>
            <a:ext cx="7080246" cy="29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FE91A-A917-4399-B16C-D63E6E60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11"/>
            <a:ext cx="5844619" cy="3520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ADA24-E1D9-4FD0-9E67-6B553627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61" y="3755470"/>
            <a:ext cx="5489543" cy="29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2D1-30C1-4BA2-BE84-483603E9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92" y="10523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  <a:t>ENCODING &amp; FITTING</a:t>
            </a:r>
            <a:b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4FDC4-6645-4CDB-8695-A4E0FFB9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0" y="920209"/>
            <a:ext cx="10266183" cy="54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2607-F282-463E-9AE2-A529E363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SPLITTING DATA SET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792A9-CF87-46F6-ACD5-5831AC57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6" y="2166293"/>
            <a:ext cx="10921847" cy="2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4D62-1CD2-4B34-A607-FF0F113E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6" y="1"/>
            <a:ext cx="10515600" cy="980388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/>
              <a:t>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B23CD-90AC-48A4-A932-A2805C72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3" y="980389"/>
            <a:ext cx="7731141" cy="56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BADC7-54CD-4AE5-8624-AFDD39BF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96" y="1549173"/>
            <a:ext cx="7990149" cy="4225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D8B27-E908-45EB-995D-6E90F549ACAD}"/>
              </a:ext>
            </a:extLst>
          </p:cNvPr>
          <p:cNvSpPr txBox="1"/>
          <p:nvPr/>
        </p:nvSpPr>
        <p:spPr>
          <a:xfrm>
            <a:off x="1797696" y="715345"/>
            <a:ext cx="685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  <a:t>EVALUATING MODELS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9884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614097-686D-4270-B2DF-2467CF5BE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12556"/>
              </p:ext>
            </p:extLst>
          </p:nvPr>
        </p:nvGraphicFramePr>
        <p:xfrm>
          <a:off x="1456304" y="1449994"/>
          <a:ext cx="8128000" cy="488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223">
                  <a:extLst>
                    <a:ext uri="{9D8B030D-6E8A-4147-A177-3AD203B41FA5}">
                      <a16:colId xmlns:a16="http://schemas.microsoft.com/office/drawing/2014/main" val="1710402241"/>
                    </a:ext>
                  </a:extLst>
                </a:gridCol>
                <a:gridCol w="4049777">
                  <a:extLst>
                    <a:ext uri="{9D8B030D-6E8A-4147-A177-3AD203B41FA5}">
                      <a16:colId xmlns:a16="http://schemas.microsoft.com/office/drawing/2014/main" val="3191329276"/>
                    </a:ext>
                  </a:extLst>
                </a:gridCol>
              </a:tblGrid>
              <a:tr h="4073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94154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Linear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57687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K-Nearest Neighbours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98995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58717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Regression (SVR)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SVM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02840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31639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61862"/>
                  </a:ext>
                </a:extLst>
              </a:tr>
              <a:tr h="4073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66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930A46-D2A6-4143-93FF-73CC8BD82E73}"/>
              </a:ext>
            </a:extLst>
          </p:cNvPr>
          <p:cNvSpPr txBox="1"/>
          <p:nvPr/>
        </p:nvSpPr>
        <p:spPr>
          <a:xfrm>
            <a:off x="2092751" y="292231"/>
            <a:ext cx="6643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&amp;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30450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7D246-1975-4D7E-B8BB-176AC8C7D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6"/>
          <a:stretch/>
        </p:blipFill>
        <p:spPr>
          <a:xfrm>
            <a:off x="684047" y="1664466"/>
            <a:ext cx="10513961" cy="47080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2B1C86-91DC-40B8-821B-3015FF46D749}"/>
              </a:ext>
            </a:extLst>
          </p:cNvPr>
          <p:cNvSpPr txBox="1">
            <a:spLocks/>
          </p:cNvSpPr>
          <p:nvPr/>
        </p:nvSpPr>
        <p:spPr>
          <a:xfrm>
            <a:off x="0" y="1005856"/>
            <a:ext cx="6588550" cy="602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000" b="1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C4A7-72CD-47A0-87A9-026BFDA50F15}"/>
              </a:ext>
            </a:extLst>
          </p:cNvPr>
          <p:cNvSpPr txBox="1"/>
          <p:nvPr/>
        </p:nvSpPr>
        <p:spPr>
          <a:xfrm>
            <a:off x="1778151" y="398109"/>
            <a:ext cx="8635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Evaluating With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80938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574-0BF5-49E9-8F2F-9871AEFC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  <a:t>Kneighbors Classifier</a:t>
            </a:r>
            <a:br>
              <a:rPr lang="en-IN" sz="30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9D914-0B9E-45DE-847F-B9382636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7594"/>
            <a:ext cx="10618379" cy="47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4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4CFF-9332-44FA-BD15-4E2C8186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0128"/>
            <a:ext cx="9692640" cy="1093509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18E3F-0E4A-487F-8FE2-0140CDDA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97" y="1398094"/>
            <a:ext cx="9364708" cy="43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B95-2A52-43E6-974F-BEB5B2B5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228600"/>
            <a:ext cx="10821971" cy="640080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can  employer’s &amp; employee’s do ?</a:t>
            </a:r>
          </a:p>
          <a:p>
            <a:pPr algn="just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can offer benefit packages to support employees who go through mental health issues. That includes Employee Assistance Programs, Wellness programs that focus on mental and physical health</a:t>
            </a:r>
          </a:p>
          <a:p>
            <a:pPr algn="just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employees who go through Mental Health wellness programs have an increased awareness of mental health among themselves and their co-workers.</a:t>
            </a:r>
          </a:p>
        </p:txBody>
      </p:sp>
    </p:spTree>
    <p:extLst>
      <p:ext uri="{BB962C8B-B14F-4D97-AF65-F5344CB8AC3E}">
        <p14:creationId xmlns:p14="http://schemas.microsoft.com/office/powerpoint/2010/main" val="349980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670-15F0-411F-A1AF-3031443D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26" y="-312034"/>
            <a:ext cx="9692640" cy="132556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choose Classification ? Why Not Regression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A6726-7E18-4297-969A-FDD22A39C3A2}"/>
              </a:ext>
            </a:extLst>
          </p:cNvPr>
          <p:cNvSpPr txBox="1"/>
          <p:nvPr/>
        </p:nvSpPr>
        <p:spPr>
          <a:xfrm>
            <a:off x="894026" y="1194017"/>
            <a:ext cx="924570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l"/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more examples of regression problems –</a:t>
            </a:r>
            <a:endParaRPr lang="en-US" sz="25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of a liter of petrol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of a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a newly released album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 generated by a business</a:t>
            </a:r>
          </a:p>
          <a:p>
            <a:pPr algn="l"/>
            <a:endParaRPr lang="en-US" sz="25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l"/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more examples of classification problems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texts/e-mails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Segregation of waste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270765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2E18-DBD7-4D93-BD81-0BC16C94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92640" cy="132556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1A35-1065-4D5C-916C-0CE4A381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08" y="1933044"/>
            <a:ext cx="5183840" cy="347951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93F3B7-E68C-4D38-9278-637F1DAC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677"/>
              </p:ext>
            </p:extLst>
          </p:nvPr>
        </p:nvGraphicFramePr>
        <p:xfrm>
          <a:off x="103852" y="1933044"/>
          <a:ext cx="5580668" cy="15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34">
                  <a:extLst>
                    <a:ext uri="{9D8B030D-6E8A-4147-A177-3AD203B41FA5}">
                      <a16:colId xmlns:a16="http://schemas.microsoft.com/office/drawing/2014/main" val="2757702434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val="793429353"/>
                    </a:ext>
                  </a:extLst>
                </a:gridCol>
              </a:tblGrid>
              <a:tr h="372515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92153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41690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Kneighbors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98800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65014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B23E98-69DE-42C7-ACA8-7721891E0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83955"/>
              </p:ext>
            </p:extLst>
          </p:nvPr>
        </p:nvGraphicFramePr>
        <p:xfrm>
          <a:off x="103852" y="3906976"/>
          <a:ext cx="5580668" cy="15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34">
                  <a:extLst>
                    <a:ext uri="{9D8B030D-6E8A-4147-A177-3AD203B41FA5}">
                      <a16:colId xmlns:a16="http://schemas.microsoft.com/office/drawing/2014/main" val="2757702434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val="793429353"/>
                    </a:ext>
                  </a:extLst>
                </a:gridCol>
              </a:tblGrid>
              <a:tr h="372515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92153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41690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Kneighbors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98800"/>
                  </a:ext>
                </a:extLst>
              </a:tr>
              <a:tr h="377689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6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8D407-7805-4B18-852B-660440DE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963" r="9537" b="4742"/>
          <a:stretch/>
        </p:blipFill>
        <p:spPr>
          <a:xfrm>
            <a:off x="0" y="1310326"/>
            <a:ext cx="5740923" cy="399064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06301F-555F-4503-9402-5D291996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61932"/>
              </p:ext>
            </p:extLst>
          </p:nvPr>
        </p:nvGraphicFramePr>
        <p:xfrm>
          <a:off x="6096000" y="1665713"/>
          <a:ext cx="5066384" cy="352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192">
                  <a:extLst>
                    <a:ext uri="{9D8B030D-6E8A-4147-A177-3AD203B41FA5}">
                      <a16:colId xmlns:a16="http://schemas.microsoft.com/office/drawing/2014/main" val="2177561908"/>
                    </a:ext>
                  </a:extLst>
                </a:gridCol>
                <a:gridCol w="2533192">
                  <a:extLst>
                    <a:ext uri="{9D8B030D-6E8A-4147-A177-3AD203B41FA5}">
                      <a16:colId xmlns:a16="http://schemas.microsoft.com/office/drawing/2014/main" val="418159698"/>
                    </a:ext>
                  </a:extLst>
                </a:gridCol>
              </a:tblGrid>
              <a:tr h="907806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89748"/>
                  </a:ext>
                </a:extLst>
              </a:tr>
              <a:tr h="654692">
                <a:tc>
                  <a:txBody>
                    <a:bodyPr/>
                    <a:lstStyle/>
                    <a:p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Correct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11993"/>
                  </a:ext>
                </a:extLst>
              </a:tr>
              <a:tr h="654692">
                <a:tc>
                  <a:txBody>
                    <a:bodyPr/>
                    <a:lstStyle/>
                    <a:p>
                      <a:r>
                        <a:rPr lang="en-IN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Wrong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14180"/>
                  </a:ext>
                </a:extLst>
              </a:tr>
              <a:tr h="654692">
                <a:tc>
                  <a:txBody>
                    <a:bodyPr/>
                    <a:lstStyle/>
                    <a:p>
                      <a:r>
                        <a:rPr lang="en-IN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Wrong Prediction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41207"/>
                  </a:ext>
                </a:extLst>
              </a:tr>
              <a:tr h="654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 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Correct Prediction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8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1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143-F7E1-41EC-AE03-F02DF64B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120029"/>
            <a:ext cx="10515600" cy="1011188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(SVM)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45D49-5790-4229-B34D-AA76274A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9" y="1131216"/>
            <a:ext cx="9523476" cy="54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49DBD4-0FBF-4AF1-94CF-71F405A8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6" y="881037"/>
            <a:ext cx="4061812" cy="2705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D7FF2-3AE1-4344-94BE-F3828CAF2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35" b="-456"/>
          <a:stretch/>
        </p:blipFill>
        <p:spPr>
          <a:xfrm>
            <a:off x="6350523" y="1074655"/>
            <a:ext cx="4778154" cy="2095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56A71-8B8C-4E07-978E-011CAF04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56" y="3689611"/>
            <a:ext cx="5121084" cy="3177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C81677-3EC1-4EE2-9D9A-71E4692CC4AF}"/>
              </a:ext>
            </a:extLst>
          </p:cNvPr>
          <p:cNvSpPr txBox="1"/>
          <p:nvPr/>
        </p:nvSpPr>
        <p:spPr>
          <a:xfrm>
            <a:off x="722722" y="446702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Receiver Operating Characteristic curve (ROC)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107A2-2F8C-4613-B415-CC8375E31DDC}"/>
              </a:ext>
            </a:extLst>
          </p:cNvPr>
          <p:cNvSpPr txBox="1"/>
          <p:nvPr/>
        </p:nvSpPr>
        <p:spPr>
          <a:xfrm>
            <a:off x="6350523" y="428324"/>
            <a:ext cx="450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Area Under The ROC Curve (AUC)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6EEF10-C382-406A-88DD-759C8235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0DD7-CBBC-463F-A4C2-B30B902E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168924"/>
            <a:ext cx="10816472" cy="496364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Sourcing Mental Illness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non-profit, corporation dedicated to raising awareness, educating, and providing resources to support mental wellness in the tech and open source communities. </a:t>
            </a:r>
          </a:p>
          <a:p>
            <a:pPr algn="just"/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year, 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OSMI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came out with a new survey to see how employees want to get mental health treatment in tech companies around the world and I pick the survey from 2014.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survey is filled by respondents who suffer from mental health disorders in tech companies and see if any factors can affect the employee to get treatment or not.</a:t>
            </a:r>
          </a:p>
        </p:txBody>
      </p:sp>
    </p:spTree>
    <p:extLst>
      <p:ext uri="{BB962C8B-B14F-4D97-AF65-F5344CB8AC3E}">
        <p14:creationId xmlns:p14="http://schemas.microsoft.com/office/powerpoint/2010/main" val="24930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6EF4-C393-4723-9B1F-E0E6F8D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365125"/>
            <a:ext cx="11840066" cy="926347"/>
          </a:xfrm>
        </p:spPr>
        <p:txBody>
          <a:bodyPr anchor="t">
            <a:norm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 IN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1322-5066-4C11-8665-01EFF02B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385740"/>
            <a:ext cx="10746557" cy="5224854"/>
          </a:xfrm>
        </p:spPr>
        <p:txBody>
          <a:bodyPr anchor="ctr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you live in the United States, which state or territory do you live in?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you self-employed?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family_history: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have a family history of mental illness?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you sought treatment for a mental health condition?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work_interfere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you have a mental health condition, do you feel that it interferes with your work?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no_employees: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How many employees does your company or organization have?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remote_work: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work remotely (outside of an office) at least 50% of the time?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0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81A2-1BC5-4284-A5ED-C09F2AAF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3" y="420646"/>
            <a:ext cx="10957874" cy="6016707"/>
          </a:xfrm>
        </p:spPr>
        <p:txBody>
          <a:bodyPr anchor="ctr">
            <a:noAutofit/>
          </a:bodyPr>
          <a:lstStyle/>
          <a:p>
            <a:pPr algn="just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tech_company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your employer primarily a tech company/organization?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your employer provide mental health benefits?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care_options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know the options for mental health care your employer provides?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wellness_program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your employer ever discussed mental health as part of an employee wellness program?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seek_help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Does your employer provide resources to learn more about mental health issues and how to seek help?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anonymity: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your anonymity protected if you choose to take advantage of mental health or substance abuse treatment resources?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How easy is it for you to take medical leave for a mental health condition?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mentalhealthconsequence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think that discussing a mental health issue with your employer would have negative consequences?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physhealthconsequence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think that discussing a physical health issue with your employer would have negative consequences?</a:t>
            </a:r>
          </a:p>
          <a:p>
            <a:pPr marL="0" indent="0" algn="just">
              <a:buNone/>
            </a:pP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8443-BEE5-4171-8B38-41C26ADE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819698"/>
            <a:ext cx="10515600" cy="4351338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coworkers: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Would you be willing to discuss a mental health issue with your coworkers?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physhealthinterview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Would you bring up a physical health issue with a potential employer in an interview?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mentalvsphysical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you feel that your employer takes mental health as seriously as physical health?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obs_consequence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Have you heard of or observed negative consequences for coworkers with mental health conditions in your workplace?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Any additional notes or comments</a:t>
            </a:r>
          </a:p>
        </p:txBody>
      </p:sp>
    </p:spTree>
    <p:extLst>
      <p:ext uri="{BB962C8B-B14F-4D97-AF65-F5344CB8AC3E}">
        <p14:creationId xmlns:p14="http://schemas.microsoft.com/office/powerpoint/2010/main" val="378810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A45F-208D-4A2C-8C65-9E8A9AD3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6ABA-DFA4-4CC8-9B41-A37EC21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distribution of male and female in survey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Experiment Data Imputation (Handling Missing Values)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Feature Engineering (manipulating values in Age, Gender)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data using various machine learning models &amp; compare their Model Accuracies (Logistic Regression, Neighbors Classifier, Support Vector Machine)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Treatment history of a person.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AE80-A2FB-44AE-9089-A244C248570C}"/>
              </a:ext>
            </a:extLst>
          </p:cNvPr>
          <p:cNvSpPr txBox="1"/>
          <p:nvPr/>
        </p:nvSpPr>
        <p:spPr>
          <a:xfrm>
            <a:off x="3365369" y="735291"/>
            <a:ext cx="356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We Worked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2F9EE-1582-4563-8A4F-00313381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9" y="1587421"/>
            <a:ext cx="957917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434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376</TotalTime>
  <Words>883</Words>
  <Application>Microsoft Office PowerPoint</Application>
  <PresentationFormat>Widescreen</PresentationFormat>
  <Paragraphs>123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</vt:lpstr>
      <vt:lpstr>Century Schoolbook</vt:lpstr>
      <vt:lpstr>Helvetica Neue</vt:lpstr>
      <vt:lpstr>Roboto</vt:lpstr>
      <vt:lpstr>Times New Roman</vt:lpstr>
      <vt:lpstr>Wingdings 2</vt:lpstr>
      <vt:lpstr>Wingdings 3</vt:lpstr>
      <vt:lpstr>View</vt:lpstr>
      <vt:lpstr>PowerPoint Presentation</vt:lpstr>
      <vt:lpstr>DOMAIN KNOWLEDGE</vt:lpstr>
      <vt:lpstr>PowerPoint Presentation</vt:lpstr>
      <vt:lpstr>INTRODUCTION</vt:lpstr>
      <vt:lpstr>UNDERSTANDING THE COLUMNS IN DATASET:</vt:lpstr>
      <vt:lpstr>PowerPoint Presentation</vt:lpstr>
      <vt:lpstr>PowerPoint Presentation</vt:lpstr>
      <vt:lpstr>OBJECTIVES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Data Imputation</vt:lpstr>
      <vt:lpstr>DATA VISUALIZATION </vt:lpstr>
      <vt:lpstr>PowerPoint Presentation</vt:lpstr>
      <vt:lpstr>ENCODING &amp; FITTING </vt:lpstr>
      <vt:lpstr>SPLITTING DATA SET </vt:lpstr>
      <vt:lpstr>HEAT MAP</vt:lpstr>
      <vt:lpstr>PowerPoint Presentation</vt:lpstr>
      <vt:lpstr>PowerPoint Presentation</vt:lpstr>
      <vt:lpstr>PowerPoint Presentation</vt:lpstr>
      <vt:lpstr>Kneighbors Classifier </vt:lpstr>
      <vt:lpstr>SUPPORT VECTOR MACHINE</vt:lpstr>
      <vt:lpstr>Why I choose Classification ? Why Not Regression ?</vt:lpstr>
      <vt:lpstr>COMPARING MODEL ACCURACY</vt:lpstr>
      <vt:lpstr>PowerPoint Presentation</vt:lpstr>
      <vt:lpstr>Confusion Matrix (SVM)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SURVEY</dc:title>
  <dc:creator>Praveen Varma</dc:creator>
  <cp:lastModifiedBy>Praveen Varma</cp:lastModifiedBy>
  <cp:revision>13</cp:revision>
  <dcterms:created xsi:type="dcterms:W3CDTF">2022-04-08T02:50:28Z</dcterms:created>
  <dcterms:modified xsi:type="dcterms:W3CDTF">2022-04-19T04:57:29Z</dcterms:modified>
</cp:coreProperties>
</file>