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4" d="100"/>
          <a:sy n="74" d="100"/>
        </p:scale>
        <p:origin x="340"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ela-srikanth.dokku@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207721583"/>
              </p:ext>
            </p:extLst>
          </p:nvPr>
        </p:nvGraphicFramePr>
        <p:xfrm>
          <a:off x="9236077" y="1464310"/>
          <a:ext cx="2955923" cy="4936490"/>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827589">
                <a:tc>
                  <a:txBody>
                    <a:bodyPr/>
                    <a:lstStyle/>
                    <a:p>
                      <a:r>
                        <a:rPr kumimoji="0" lang="en-US" sz="9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en-US" sz="900" b="0" dirty="0"/>
                        <a:t>Core Java, Spring Boot, AWS</a:t>
                      </a:r>
                    </a:p>
                  </a:txBody>
                  <a:tcPr/>
                </a:tc>
                <a:extLst>
                  <a:ext uri="{0D108BD9-81ED-4DB2-BD59-A6C34878D82A}">
                    <a16:rowId xmlns:a16="http://schemas.microsoft.com/office/drawing/2014/main" val="10000"/>
                  </a:ext>
                </a:extLst>
              </a:tr>
              <a:tr h="5950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900" dirty="0"/>
                        <a:t>SQL database – Oracle, MySQL</a:t>
                      </a:r>
                    </a:p>
                    <a:p>
                      <a:pPr eaLnBrk="1" hangingPunct="1">
                        <a:lnSpc>
                          <a:spcPct val="114000"/>
                        </a:lnSpc>
                      </a:pPr>
                      <a:r>
                        <a:rPr lang="en-US" altLang="nl-NL" sz="900" dirty="0"/>
                        <a:t>No SQL database – 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92681">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Bootstrap, React, Angular</a:t>
                      </a:r>
                    </a:p>
                  </a:txBody>
                  <a:tcPr/>
                </a:tc>
                <a:extLst>
                  <a:ext uri="{0D108BD9-81ED-4DB2-BD59-A6C34878D82A}">
                    <a16:rowId xmlns:a16="http://schemas.microsoft.com/office/drawing/2014/main" val="10002"/>
                  </a:ext>
                </a:extLst>
              </a:tr>
              <a:tr h="466815">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609180">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900" dirty="0"/>
                        <a:t> </a:t>
                      </a:r>
                      <a:r>
                        <a:rPr lang="en-US" altLang="nl-NL" sz="900" dirty="0" err="1"/>
                        <a:t>Github</a:t>
                      </a:r>
                      <a:r>
                        <a:rPr lang="en-US" altLang="nl-NL" sz="900" dirty="0"/>
                        <a:t>,</a:t>
                      </a:r>
                    </a:p>
                    <a:p>
                      <a:pPr eaLnBrk="1" hangingPunct="1">
                        <a:lnSpc>
                          <a:spcPct val="114000"/>
                        </a:lnSpc>
                      </a:pPr>
                      <a:r>
                        <a:rPr lang="en-US" altLang="nl-NL" sz="900" dirty="0"/>
                        <a:t>Postman.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1376483">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900" dirty="0"/>
                        <a:t> Project Management, Team Building, Project Management, Team Leader, Strategic/Tactical Planning, Business Analysis and Development, Excellent Communication and Interpretation 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6864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707568" y="2852816"/>
            <a:ext cx="4008437" cy="2795587"/>
          </a:xfrm>
        </p:spPr>
        <p:txBody>
          <a:bodyPr/>
          <a:lstStyle/>
          <a:p>
            <a:pPr marL="171450" indent="-171450">
              <a:lnSpc>
                <a:spcPct val="114000"/>
              </a:lnSpc>
              <a:buFont typeface="Wingdings" panose="05000000000000000000" pitchFamily="2" charset="2"/>
              <a:buChar char="Ø"/>
            </a:pPr>
            <a:r>
              <a:rPr lang="en-US" sz="1100" b="1" dirty="0">
                <a:effectLst/>
                <a:latin typeface="Times New Roman" panose="02020603050405020304" pitchFamily="18" charset="0"/>
                <a:ea typeface="Times New Roman" panose="02020603050405020304" pitchFamily="18" charset="0"/>
              </a:rPr>
              <a:t>AWS Certified Cloud Practitioner</a:t>
            </a:r>
            <a:r>
              <a:rPr lang="en-US" altLang="en-US" sz="1100" b="1" dirty="0"/>
              <a:t> </a:t>
            </a:r>
          </a:p>
          <a:p>
            <a:pPr marL="171450" indent="-171450">
              <a:lnSpc>
                <a:spcPct val="114000"/>
              </a:lnSpc>
              <a:buFont typeface="Wingdings" panose="05000000000000000000" pitchFamily="2" charset="2"/>
              <a:buChar char="Ø"/>
            </a:pPr>
            <a:r>
              <a:rPr lang="en-US" sz="1100" spc="-10" dirty="0">
                <a:solidFill>
                  <a:srgbClr val="1F1F1F"/>
                </a:solidFill>
                <a:effectLst/>
                <a:latin typeface="Source Sans Pro" panose="020B0503030403020204" pitchFamily="34" charset="0"/>
                <a:ea typeface="Symbol" panose="05050102010706020507" pitchFamily="18" charset="2"/>
                <a:cs typeface="Symbol" panose="05050102010706020507" pitchFamily="18" charset="2"/>
              </a:rPr>
              <a:t>Agile Software Development by Coursera(March-2022)</a:t>
            </a:r>
            <a:endParaRPr lang="en-US" altLang="en-US" sz="1100" b="1" dirty="0"/>
          </a:p>
          <a:p>
            <a:pPr marL="171450" indent="-171450">
              <a:lnSpc>
                <a:spcPct val="114000"/>
              </a:lnSpc>
              <a:buFont typeface="Wingdings" panose="05000000000000000000" pitchFamily="2" charset="2"/>
              <a:buChar char="Ø"/>
            </a:pPr>
            <a:r>
              <a:rPr lang="en-US" sz="1050" b="1" dirty="0">
                <a:effectLst/>
                <a:latin typeface="Verdana" panose="020B0604030504040204" pitchFamily="34" charset="0"/>
                <a:ea typeface="Verdana" panose="020B0604030504040204" pitchFamily="34" charset="0"/>
                <a:cs typeface="Verdana" panose="020B0604030504040204" pitchFamily="34" charset="0"/>
              </a:rPr>
              <a:t>Movie</a:t>
            </a:r>
            <a:r>
              <a:rPr lang="en-US" sz="1050" b="1" spc="-55" dirty="0">
                <a:effectLst/>
                <a:latin typeface="Verdana" panose="020B0604030504040204" pitchFamily="34" charset="0"/>
                <a:ea typeface="Verdana" panose="020B0604030504040204" pitchFamily="34" charset="0"/>
                <a:cs typeface="Verdana" panose="020B0604030504040204" pitchFamily="34" charset="0"/>
              </a:rPr>
              <a:t> </a:t>
            </a:r>
            <a:r>
              <a:rPr lang="en-US" sz="1050" b="1" dirty="0">
                <a:effectLst/>
                <a:latin typeface="Verdana" panose="020B0604030504040204" pitchFamily="34" charset="0"/>
                <a:ea typeface="Verdana" panose="020B0604030504040204" pitchFamily="34" charset="0"/>
                <a:cs typeface="Verdana" panose="020B0604030504040204" pitchFamily="34" charset="0"/>
              </a:rPr>
              <a:t>Ticket</a:t>
            </a:r>
            <a:r>
              <a:rPr lang="en-US" sz="1050" b="1" spc="-50" dirty="0">
                <a:effectLst/>
                <a:latin typeface="Verdana" panose="020B0604030504040204" pitchFamily="34" charset="0"/>
                <a:ea typeface="Verdana" panose="020B0604030504040204" pitchFamily="34" charset="0"/>
                <a:cs typeface="Verdana" panose="020B0604030504040204" pitchFamily="34" charset="0"/>
              </a:rPr>
              <a:t> </a:t>
            </a:r>
            <a:r>
              <a:rPr lang="en-US" sz="1050" b="1" dirty="0">
                <a:effectLst/>
                <a:latin typeface="Verdana" panose="020B0604030504040204" pitchFamily="34" charset="0"/>
                <a:ea typeface="Verdana" panose="020B0604030504040204" pitchFamily="34" charset="0"/>
                <a:cs typeface="Verdana" panose="020B0604030504040204" pitchFamily="34" charset="0"/>
              </a:rPr>
              <a:t>Booking</a:t>
            </a:r>
            <a:r>
              <a:rPr lang="en-US" sz="1050" b="1" spc="-45" dirty="0">
                <a:effectLst/>
                <a:latin typeface="Verdana" panose="020B0604030504040204" pitchFamily="34" charset="0"/>
                <a:ea typeface="Verdana" panose="020B0604030504040204" pitchFamily="34" charset="0"/>
                <a:cs typeface="Verdana" panose="020B0604030504040204" pitchFamily="34" charset="0"/>
              </a:rPr>
              <a:t> </a:t>
            </a:r>
            <a:r>
              <a:rPr lang="en-US" sz="1050" b="1" dirty="0">
                <a:effectLst/>
                <a:latin typeface="Verdana" panose="020B0604030504040204" pitchFamily="34" charset="0"/>
                <a:ea typeface="Verdana" panose="020B0604030504040204" pitchFamily="34" charset="0"/>
                <a:cs typeface="Verdana" panose="020B0604030504040204" pitchFamily="34" charset="0"/>
              </a:rPr>
              <a:t>Application</a:t>
            </a:r>
            <a:endParaRPr lang="en-IN" sz="1050" dirty="0">
              <a:effectLst/>
              <a:latin typeface="Verdana" panose="020B0604030504040204" pitchFamily="34" charset="0"/>
              <a:ea typeface="Verdana" panose="020B0604030504040204" pitchFamily="34" charset="0"/>
              <a:cs typeface="Verdana" panose="020B0604030504040204" pitchFamily="34" charset="0"/>
            </a:endParaRPr>
          </a:p>
          <a:p>
            <a:pPr marL="64770" marR="14605">
              <a:lnSpc>
                <a:spcPct val="112000"/>
              </a:lnSpc>
              <a:spcBef>
                <a:spcPts val="5"/>
              </a:spcBef>
              <a:spcAft>
                <a:spcPts val="0"/>
              </a:spcAft>
            </a:pPr>
            <a:r>
              <a:rPr lang="en-US" sz="1050" dirty="0">
                <a:effectLst/>
                <a:latin typeface="Verdana" panose="020B0604030504040204" pitchFamily="34" charset="0"/>
                <a:ea typeface="Verdana" panose="020B0604030504040204" pitchFamily="34" charset="0"/>
                <a:cs typeface="Verdana" panose="020B0604030504040204" pitchFamily="34" charset="0"/>
              </a:rPr>
              <a:t>Completed</a:t>
            </a:r>
            <a:r>
              <a:rPr lang="en-US" sz="1050" spc="20"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end</a:t>
            </a:r>
            <a:r>
              <a:rPr lang="en-US" sz="1050" spc="10"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to</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end</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case</a:t>
            </a:r>
            <a:r>
              <a:rPr lang="en-US" sz="1050" spc="20"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study</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of Movie</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ticket</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booking</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application System.</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err="1">
                <a:effectLst/>
                <a:latin typeface="Verdana" panose="020B0604030504040204" pitchFamily="34" charset="0"/>
                <a:ea typeface="Verdana" panose="020B0604030504040204" pitchFamily="34" charset="0"/>
                <a:cs typeface="Verdana" panose="020B0604030504040204" pitchFamily="34" charset="0"/>
              </a:rPr>
              <a:t>Swagger,Postman</a:t>
            </a:r>
            <a:r>
              <a:rPr lang="en-US" sz="1050" dirty="0">
                <a:effectLst/>
                <a:latin typeface="Verdana" panose="020B0604030504040204" pitchFamily="34" charset="0"/>
                <a:ea typeface="Verdana" panose="020B0604030504040204" pitchFamily="34" charset="0"/>
                <a:cs typeface="Verdana" panose="020B0604030504040204" pitchFamily="34" charset="0"/>
              </a:rPr>
              <a:t>, responsive UI with HTML5, CSS, Bootstrap</a:t>
            </a:r>
            <a:r>
              <a:rPr lang="en-US" sz="1050" spc="-340"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and</a:t>
            </a:r>
            <a:r>
              <a:rPr lang="en-US" sz="1050" spc="-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React</a:t>
            </a:r>
            <a:r>
              <a:rPr lang="en-US" sz="1050" spc="2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used</a:t>
            </a:r>
            <a:r>
              <a:rPr lang="en-US" sz="1050" spc="20"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as User</a:t>
            </a:r>
            <a:r>
              <a:rPr lang="en-US" sz="1050" spc="25" dirty="0">
                <a:effectLst/>
                <a:latin typeface="Verdana" panose="020B0604030504040204" pitchFamily="34" charset="0"/>
                <a:ea typeface="Verdana" panose="020B0604030504040204" pitchFamily="34" charset="0"/>
                <a:cs typeface="Verdana" panose="020B0604030504040204" pitchFamily="34" charset="0"/>
              </a:rPr>
              <a:t> </a:t>
            </a:r>
            <a:r>
              <a:rPr lang="en-US" sz="1050" dirty="0">
                <a:effectLst/>
                <a:latin typeface="Verdana" panose="020B0604030504040204" pitchFamily="34" charset="0"/>
                <a:ea typeface="Verdana" panose="020B0604030504040204" pitchFamily="34" charset="0"/>
                <a:cs typeface="Verdana" panose="020B0604030504040204" pitchFamily="34" charset="0"/>
              </a:rPr>
              <a:t>Interface.</a:t>
            </a:r>
          </a:p>
          <a:p>
            <a:pPr marL="64770" marR="14605">
              <a:lnSpc>
                <a:spcPct val="112000"/>
              </a:lnSpc>
              <a:spcBef>
                <a:spcPts val="5"/>
              </a:spcBef>
              <a:spcAft>
                <a:spcPts val="0"/>
              </a:spcAft>
            </a:pPr>
            <a:endParaRPr lang="en-US" sz="1050" dirty="0">
              <a:effectLst/>
              <a:latin typeface="Verdana" panose="020B0604030504040204" pitchFamily="34" charset="0"/>
              <a:ea typeface="Verdana" panose="020B0604030504040204" pitchFamily="34" charset="0"/>
              <a:cs typeface="Verdana" panose="020B0604030504040204" pitchFamily="34" charset="0"/>
            </a:endParaRPr>
          </a:p>
          <a:p>
            <a:pPr marL="64770" marR="14605">
              <a:lnSpc>
                <a:spcPct val="112000"/>
              </a:lnSpc>
              <a:spcBef>
                <a:spcPts val="5"/>
              </a:spcBef>
              <a:spcAft>
                <a:spcPts val="0"/>
              </a:spcAft>
            </a:pPr>
            <a:endParaRPr lang="en-IN" sz="1100" b="1" dirty="0">
              <a:effectLst/>
              <a:latin typeface="Times New Roman" panose="02020603050405020304" pitchFamily="18" charset="0"/>
              <a:ea typeface="Times New Roman" panose="02020603050405020304" pitchFamily="18" charset="0"/>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Hyderabad</a:t>
            </a:r>
          </a:p>
          <a:p>
            <a:pPr eaLnBrk="1" hangingPunct="1"/>
            <a:endParaRPr lang="nl-NL" altLang="nl-NL" dirty="0"/>
          </a:p>
        </p:txBody>
      </p:sp>
      <p:sp>
        <p:nvSpPr>
          <p:cNvPr id="7173" name="Text Placeholder 24"/>
          <p:cNvSpPr>
            <a:spLocks noGrp="1"/>
          </p:cNvSpPr>
          <p:nvPr>
            <p:ph type="body" sz="quarter" idx="47"/>
          </p:nvPr>
        </p:nvSpPr>
        <p:spPr>
          <a:xfrm>
            <a:off x="3194890" y="1595422"/>
            <a:ext cx="3025356" cy="205274"/>
          </a:xfrm>
        </p:spPr>
        <p:txBody>
          <a:bodyPr/>
          <a:lstStyle/>
          <a:p>
            <a:pPr eaLnBrk="1" hangingPunct="1"/>
            <a:r>
              <a:rPr lang="en-US" altLang="nl-NL" dirty="0" err="1">
                <a:solidFill>
                  <a:schemeClr val="accent2">
                    <a:lumMod val="60000"/>
                    <a:lumOff val="40000"/>
                  </a:schemeClr>
                </a:solidFill>
              </a:rPr>
              <a:t>leela-srikanth.dokku</a:t>
            </a:r>
            <a:r>
              <a:rPr lang="nl-NL" altLang="nl-NL" dirty="0">
                <a:solidFill>
                  <a:srgbClr val="88D5ED"/>
                </a:solidFill>
              </a:rPr>
              <a:t>@capgemini.</a:t>
            </a:r>
            <a:r>
              <a:rPr lang="nl-NL" altLang="nl-NL" dirty="0">
                <a:solidFill>
                  <a:srgbClr val="88D5ED"/>
                </a:solidFill>
                <a:hlinkClick r:id="rId3"/>
              </a:rPr>
              <a:t>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6304047464</a:t>
            </a:r>
          </a:p>
        </p:txBody>
      </p:sp>
      <p:sp>
        <p:nvSpPr>
          <p:cNvPr id="7175" name="Text Placeholder 26"/>
          <p:cNvSpPr>
            <a:spLocks noGrp="1"/>
          </p:cNvSpPr>
          <p:nvPr>
            <p:ph type="body" sz="quarter" idx="50"/>
          </p:nvPr>
        </p:nvSpPr>
        <p:spPr>
          <a:xfrm>
            <a:off x="381000" y="2737097"/>
            <a:ext cx="4008437" cy="3557587"/>
          </a:xfrm>
        </p:spPr>
        <p:txBody>
          <a:bodyPr/>
          <a:lstStyle/>
          <a:p>
            <a:r>
              <a:rPr lang="en-US" altLang="en-US" sz="1100" b="1" dirty="0"/>
              <a:t>Trained On OUTSYSTEMS  and POWERAPPS</a:t>
            </a:r>
            <a:endParaRPr lang="en-US" dirty="0">
              <a:ea typeface="+mj-lt"/>
              <a:cs typeface="+mj-lt"/>
            </a:endParaRPr>
          </a:p>
          <a:p>
            <a:pPr marL="171450" indent="-171450">
              <a:buFont typeface="Arial" panose="020B0604020202020204" pitchFamily="34" charset="0"/>
              <a:buChar char="•"/>
            </a:pPr>
            <a:r>
              <a:rPr lang="en-US" sz="1050" dirty="0">
                <a:effectLst/>
                <a:ea typeface="Calibri" panose="020F0502020204030204" pitchFamily="34" charset="0"/>
              </a:rPr>
              <a:t>I am an A4 Analyst who has successfully completed learning and development training of JavaScript </a:t>
            </a:r>
            <a:r>
              <a:rPr lang="en-US" sz="1050" dirty="0" err="1">
                <a:effectLst/>
                <a:ea typeface="Calibri" panose="020F0502020204030204" pitchFamily="34" charset="0"/>
              </a:rPr>
              <a:t>FullStack</a:t>
            </a:r>
            <a:r>
              <a:rPr lang="en-US" sz="1050" dirty="0">
                <a:effectLst/>
                <a:ea typeface="Calibri" panose="020F0502020204030204" pitchFamily="34" charset="0"/>
              </a:rPr>
              <a:t> 2.0 with</a:t>
            </a:r>
            <a:r>
              <a:rPr lang="en-US" sz="1050" spc="-5" dirty="0">
                <a:effectLst/>
                <a:ea typeface="Calibri" panose="020F0502020204030204" pitchFamily="34" charset="0"/>
              </a:rPr>
              <a:t> </a:t>
            </a:r>
            <a:r>
              <a:rPr lang="en-US" sz="1050" dirty="0">
                <a:effectLst/>
                <a:ea typeface="Calibri" panose="020F0502020204030204" pitchFamily="34" charset="0"/>
              </a:rPr>
              <a:t>React. I</a:t>
            </a:r>
            <a:r>
              <a:rPr lang="en-US" sz="1050" spc="-10" dirty="0">
                <a:effectLst/>
                <a:ea typeface="Calibri" panose="020F0502020204030204" pitchFamily="34" charset="0"/>
              </a:rPr>
              <a:t> </a:t>
            </a:r>
            <a:r>
              <a:rPr lang="en-US" sz="1050" dirty="0">
                <a:effectLst/>
                <a:ea typeface="Calibri" panose="020F0502020204030204" pitchFamily="34" charset="0"/>
              </a:rPr>
              <a:t>would be</a:t>
            </a:r>
            <a:r>
              <a:rPr lang="en-US" sz="1050" spc="-5" dirty="0">
                <a:effectLst/>
                <a:ea typeface="Calibri" panose="020F0502020204030204" pitchFamily="34" charset="0"/>
              </a:rPr>
              <a:t> </a:t>
            </a:r>
            <a:r>
              <a:rPr lang="en-US" sz="1050" dirty="0">
                <a:effectLst/>
                <a:ea typeface="Calibri" panose="020F0502020204030204" pitchFamily="34" charset="0"/>
              </a:rPr>
              <a:t>glad</a:t>
            </a:r>
            <a:r>
              <a:rPr lang="en-US" sz="1050" spc="-10" dirty="0">
                <a:effectLst/>
                <a:ea typeface="Calibri" panose="020F0502020204030204" pitchFamily="34" charset="0"/>
              </a:rPr>
              <a:t> </a:t>
            </a:r>
            <a:r>
              <a:rPr lang="en-US" sz="1050" dirty="0">
                <a:effectLst/>
                <a:ea typeface="Calibri" panose="020F0502020204030204" pitchFamily="34" charset="0"/>
              </a:rPr>
              <a:t>to obtain</a:t>
            </a:r>
            <a:r>
              <a:rPr lang="en-US" sz="1050" spc="-10" dirty="0">
                <a:effectLst/>
                <a:ea typeface="Calibri" panose="020F0502020204030204" pitchFamily="34" charset="0"/>
              </a:rPr>
              <a:t> </a:t>
            </a:r>
            <a:r>
              <a:rPr lang="en-US" sz="1050" dirty="0">
                <a:effectLst/>
                <a:ea typeface="Calibri" panose="020F0502020204030204" pitchFamily="34" charset="0"/>
              </a:rPr>
              <a:t>a</a:t>
            </a:r>
            <a:r>
              <a:rPr lang="en-US" sz="1050" spc="-5" dirty="0">
                <a:effectLst/>
                <a:ea typeface="Calibri" panose="020F0502020204030204" pitchFamily="34" charset="0"/>
              </a:rPr>
              <a:t> </a:t>
            </a:r>
            <a:r>
              <a:rPr lang="en-US" sz="1050" dirty="0">
                <a:effectLst/>
                <a:ea typeface="Calibri" panose="020F0502020204030204" pitchFamily="34" charset="0"/>
              </a:rPr>
              <a:t>responsible</a:t>
            </a:r>
            <a:r>
              <a:rPr lang="en-US" sz="1050" spc="-5" dirty="0">
                <a:effectLst/>
                <a:ea typeface="Calibri" panose="020F0502020204030204" pitchFamily="34" charset="0"/>
              </a:rPr>
              <a:t> </a:t>
            </a:r>
            <a:r>
              <a:rPr lang="en-US" sz="1050" dirty="0">
                <a:effectLst/>
                <a:ea typeface="Calibri" panose="020F0502020204030204" pitchFamily="34" charset="0"/>
              </a:rPr>
              <a:t>position</a:t>
            </a:r>
            <a:r>
              <a:rPr lang="en-US" sz="1050" spc="-10" dirty="0">
                <a:effectLst/>
                <a:ea typeface="Calibri" panose="020F0502020204030204" pitchFamily="34" charset="0"/>
              </a:rPr>
              <a:t> </a:t>
            </a:r>
            <a:r>
              <a:rPr lang="en-US" sz="1050" dirty="0">
                <a:effectLst/>
                <a:ea typeface="Calibri" panose="020F0502020204030204" pitchFamily="34" charset="0"/>
              </a:rPr>
              <a:t>in</a:t>
            </a:r>
            <a:r>
              <a:rPr lang="en-US" sz="1050" spc="-10" dirty="0">
                <a:effectLst/>
                <a:ea typeface="Calibri" panose="020F0502020204030204" pitchFamily="34" charset="0"/>
              </a:rPr>
              <a:t> </a:t>
            </a:r>
            <a:r>
              <a:rPr lang="en-US" sz="1050" dirty="0">
                <a:effectLst/>
                <a:ea typeface="Calibri" panose="020F0502020204030204" pitchFamily="34" charset="0"/>
              </a:rPr>
              <a:t>organization</a:t>
            </a:r>
            <a:r>
              <a:rPr lang="en-US" sz="1050" spc="-10" dirty="0">
                <a:effectLst/>
                <a:ea typeface="Calibri" panose="020F0502020204030204" pitchFamily="34" charset="0"/>
              </a:rPr>
              <a:t> </a:t>
            </a:r>
            <a:r>
              <a:rPr lang="en-US" sz="1050" dirty="0">
                <a:effectLst/>
                <a:ea typeface="Calibri" panose="020F0502020204030204" pitchFamily="34" charset="0"/>
              </a:rPr>
              <a:t>and</a:t>
            </a:r>
            <a:r>
              <a:rPr lang="en-US" sz="1050" spc="-10" dirty="0">
                <a:effectLst/>
                <a:ea typeface="Calibri" panose="020F0502020204030204" pitchFamily="34" charset="0"/>
              </a:rPr>
              <a:t> </a:t>
            </a:r>
            <a:r>
              <a:rPr lang="en-US" sz="1050" dirty="0">
                <a:effectLst/>
                <a:ea typeface="Calibri" panose="020F0502020204030204" pitchFamily="34" charset="0"/>
              </a:rPr>
              <a:t>serve</a:t>
            </a:r>
            <a:r>
              <a:rPr lang="en-US" sz="1050" spc="-5" dirty="0">
                <a:effectLst/>
                <a:ea typeface="Calibri" panose="020F0502020204030204" pitchFamily="34" charset="0"/>
              </a:rPr>
              <a:t> </a:t>
            </a:r>
            <a:r>
              <a:rPr lang="en-US" sz="1050" dirty="0">
                <a:effectLst/>
                <a:ea typeface="Calibri" panose="020F0502020204030204" pitchFamily="34" charset="0"/>
              </a:rPr>
              <a:t>it</a:t>
            </a:r>
            <a:r>
              <a:rPr lang="en-US" sz="1050" spc="-20" dirty="0">
                <a:effectLst/>
                <a:ea typeface="Calibri" panose="020F0502020204030204" pitchFamily="34" charset="0"/>
              </a:rPr>
              <a:t> </a:t>
            </a:r>
            <a:r>
              <a:rPr lang="en-US" sz="1050" dirty="0">
                <a:effectLst/>
                <a:ea typeface="Calibri" panose="020F0502020204030204" pitchFamily="34" charset="0"/>
              </a:rPr>
              <a:t>with</a:t>
            </a:r>
            <a:r>
              <a:rPr lang="en-US" sz="1050" spc="-10" dirty="0">
                <a:effectLst/>
                <a:ea typeface="Calibri" panose="020F0502020204030204" pitchFamily="34" charset="0"/>
              </a:rPr>
              <a:t> </a:t>
            </a:r>
            <a:r>
              <a:rPr lang="en-US" sz="1050" dirty="0">
                <a:effectLst/>
                <a:ea typeface="Calibri" panose="020F0502020204030204" pitchFamily="34" charset="0"/>
              </a:rPr>
              <a:t>my determination and honesty and to enhance my skills to achieve the goals of the company.</a:t>
            </a:r>
          </a:p>
          <a:p>
            <a:pPr marL="171450" indent="-171450">
              <a:buFont typeface="Arial" panose="020B0604020202020204" pitchFamily="34" charset="0"/>
              <a:buChar char="•"/>
            </a:pPr>
            <a:r>
              <a:rPr lang="en-US" sz="1050" dirty="0">
                <a:sym typeface="+mn-ea"/>
              </a:rPr>
              <a:t>Hands on experience in developing web pages using </a:t>
            </a:r>
            <a:r>
              <a:rPr lang="en-US" sz="1050" b="1" dirty="0">
                <a:sym typeface="+mn-ea"/>
              </a:rPr>
              <a:t>HTML5, CSS3, Object Oriented Java script, React and Angular</a:t>
            </a:r>
            <a:r>
              <a:rPr lang="en-US" sz="1050" dirty="0">
                <a:sym typeface="+mn-ea"/>
              </a:rPr>
              <a:t>. </a:t>
            </a:r>
          </a:p>
          <a:p>
            <a:pPr marL="171450" indent="-171450">
              <a:buFont typeface="Arial" panose="020B0604020202020204" pitchFamily="34" charset="0"/>
              <a:buChar char="•"/>
            </a:pPr>
            <a:endParaRPr lang="en-US" sz="1050" dirty="0">
              <a:sym typeface="+mn-ea"/>
            </a:endParaRPr>
          </a:p>
          <a:p>
            <a:pPr marL="171450" indent="-171450">
              <a:buFont typeface="Arial" panose="020B0604020202020204" pitchFamily="34" charset="0"/>
              <a:buChar char="•"/>
            </a:pPr>
            <a:endParaRPr lang="en-IN" sz="1050" dirty="0">
              <a:effectLst/>
              <a:ea typeface="Calibri" panose="020F0502020204030204" pitchFamily="34" charset="0"/>
            </a:endParaRPr>
          </a:p>
          <a:p>
            <a:pPr marL="171450" indent="-171450">
              <a:buFont typeface="Arial" panose="020B0604020202020204" pitchFamily="34" charset="0"/>
              <a:buChar char="•"/>
            </a:pPr>
            <a:endParaRPr lang="en-US" dirty="0">
              <a:sym typeface="+mn-ea"/>
            </a:endParaRPr>
          </a:p>
          <a:p>
            <a:pPr marL="171450" indent="-171450">
              <a:buFont typeface="Arial" panose="020B0604020202020204" pitchFamily="34" charset="0"/>
              <a:buChar char="•"/>
            </a:pPr>
            <a:endParaRPr lang="en-US" dirty="0">
              <a:sym typeface="+mn-ea"/>
            </a:endParaRPr>
          </a:p>
          <a:p>
            <a:pPr marL="171450" indent="-171450">
              <a:buFont typeface="Arial" panose="020B0604020202020204" pitchFamily="34" charset="0"/>
              <a:buChar char="•"/>
            </a:pPr>
            <a:endParaRPr lang="en-US" dirty="0">
              <a:sym typeface="+mn-ea"/>
            </a:endParaRPr>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LEELA SRIKANTH D</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459357"/>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Civil Engineering</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in a blue shirt&#10;&#10;Description automatically generated with medium confidence">
            <a:extLst>
              <a:ext uri="{FF2B5EF4-FFF2-40B4-BE49-F238E27FC236}">
                <a16:creationId xmlns:a16="http://schemas.microsoft.com/office/drawing/2014/main" id="{DC8F6CC5-F16F-41BA-9CFE-081A6D299FD5}"/>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t="12680" b="12680"/>
          <a:stretch>
            <a:fillRect/>
          </a:stretch>
        </p:blipFill>
        <p:spPr>
          <a:xfrm>
            <a:off x="274070" y="321860"/>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517</TotalTime>
  <Words>236</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Source Sans Pro</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DOKKU, LEELA SRIKANTH</cp:lastModifiedBy>
  <cp:revision>130</cp:revision>
  <dcterms:created xsi:type="dcterms:W3CDTF">2020-09-22T06:24:00Z</dcterms:created>
  <dcterms:modified xsi:type="dcterms:W3CDTF">2022-11-03T16:16:38Z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