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Sk's Akatsuki Gym Website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Thanks for your attention!</a:t>
            </a:r>
          </a:p>
          <a:p>
            <a:r>
              <a:t>Any questions?</a:t>
            </a:r>
          </a:p>
          <a:p>
            <a:r>
              <a:t>Contact: SK | SK's Akatsuki Gym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responsive gym registration and fitness management website.</a:t>
            </a:r>
          </a:p>
          <a:p>
            <a:r>
              <a:t>Users can register, select a plan, track goals, and follow personalized workout routines.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CSS, JavaScript</a:t>
            </a:r>
          </a:p>
          <a:p>
            <a:r>
              <a:t>Data Handling: localStorage (client-side)</a:t>
            </a:r>
          </a:p>
          <a:p>
            <a:r>
              <a:t>Design: Modern UI with gradient backgrounds and responsive elements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1 -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Collects user details: name, email, mobile, address, Aadhaar.</a:t>
            </a:r>
          </a:p>
          <a:p>
            <a:r>
              <a:t>Plan selection (1 month to 1 year).</a:t>
            </a:r>
          </a:p>
          <a:p>
            <a:r>
              <a:t>QR code payment system integrated.</a:t>
            </a:r>
          </a:p>
          <a:p>
            <a:r>
              <a:t>Help &amp; support modal popup available.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2 - Member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Displays registered member info and membership plan details.</a:t>
            </a:r>
          </a:p>
          <a:p>
            <a:r>
              <a:t>Shows start and expiry date of membership.</a:t>
            </a:r>
          </a:p>
          <a:p>
            <a:r>
              <a:t>Membership status: Active/Expired.</a:t>
            </a:r>
          </a:p>
          <a:p>
            <a:r>
              <a:t>Motivational quote section.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3 - Fitness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inputs: current weight, height, target weight.</a:t>
            </a:r>
          </a:p>
          <a:p>
            <a:r>
              <a:t>Calculates BMI and provides health advice.</a:t>
            </a:r>
          </a:p>
          <a:p>
            <a:r>
              <a:t>User selects fitness goal: Cut, Bulk, Lean Bulk.</a:t>
            </a:r>
          </a:p>
          <a:p>
            <a:r>
              <a:t>Generates diet &amp; exercise suggestions based on goal.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4 - Workout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7-day workout plan based on selected goal.</a:t>
            </a:r>
          </a:p>
          <a:p>
            <a:r>
              <a:t>Day-wise buttons display detailed plan for each day.</a:t>
            </a:r>
          </a:p>
          <a:p>
            <a:r>
              <a:t>Includes exercise types, reps, rest time, and diet advice.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Fully client-side and interactive.</a:t>
            </a:r>
          </a:p>
          <a:p>
            <a:r>
              <a:t>Easy navigation across pages.</a:t>
            </a:r>
          </a:p>
          <a:p>
            <a:r>
              <a:t>User-friendly design and motivational approach.</a:t>
            </a:r>
          </a:p>
          <a:p>
            <a:r>
              <a:t>Great for demo without backend dependency.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authentication system (login/signup).</a:t>
            </a:r>
          </a:p>
          <a:p>
            <a:r>
              <a:t>Progress tracking system.</a:t>
            </a:r>
          </a:p>
          <a:p>
            <a:r>
              <a:t>Trainer communication chat.</a:t>
            </a:r>
          </a:p>
          <a:p>
            <a:r>
              <a:t>Email/SMS reminders.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