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83" r:id="rId3"/>
    <p:sldId id="286" r:id="rId4"/>
    <p:sldId id="293" r:id="rId5"/>
    <p:sldId id="292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9542-3C24-4D40-8734-5B6624DB381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FBAE-6433-47A3-8AD2-391C9D955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8E887-1448-4089-B417-57A3B1164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5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95460-8901-4A7F-AAAB-557CAA13B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FF3C30-3324-433D-BB95-A3723EC1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2CB469-4896-4DAF-94E9-4315E0BF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9EA630-0CEC-4679-B922-799A57DC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409879-4B7B-4C2B-919A-476D479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84624-0BAB-4D43-81B5-B56BBD53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34DDAF-E0A7-43AB-B603-5F5904EE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FA8D4D-7BF9-4D2B-8B1E-4C8C2998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BBBAA9-58BC-4779-9F3D-F6A44015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B854D-609F-45A6-9AEC-8741DB16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D45C84-18F1-42FD-8D69-24F0ED5B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FCE860-9767-4EC3-8E77-72546DF6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A13879-D41B-4C6B-B943-458AC14D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2BB0D-88FF-4D9F-9726-2E95489C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3066A8-578F-4F03-AEEC-97B9D8F8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1" y="5251450"/>
            <a:ext cx="468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3090" y="6356352"/>
            <a:ext cx="9934575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11139488" y="-15875"/>
            <a:ext cx="10525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2" y="6356352"/>
            <a:ext cx="9669463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1" y="207963"/>
            <a:ext cx="468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1851" y="6356352"/>
            <a:ext cx="9159875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11131549" y="0"/>
            <a:ext cx="10604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6"/>
            <a:ext cx="51816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9239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5ACAE72E-1B91-45B3-9884-CA7EB83A362C}" type="datetimeFigureOut">
              <a:rPr lang="en-IN" smtClean="0">
                <a:solidFill>
                  <a:prstClr val="black"/>
                </a:solidFill>
              </a:rPr>
              <a:pPr/>
              <a:t>30-01-2021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7725" y="6356352"/>
            <a:ext cx="9144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59CA9-4A11-46E2-9C93-F121EB85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0F662-840C-4696-8E02-6EB09A8B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7A5D4-5E1B-4F24-A6D4-CD59D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1E0196-EF07-4C98-811E-E2655B55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7095FD-AD60-420B-B7B0-A7FEC6DA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20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11125200" y="2"/>
            <a:ext cx="10668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11125200" y="-58738"/>
            <a:ext cx="10668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2" y="1238598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004" y="316789"/>
            <a:ext cx="1197999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D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fr-FR" spc="-5"/>
              <a:t>C. Nikou – Image Analysis</a:t>
            </a:r>
            <a:r>
              <a:rPr lang="fr-FR" spc="-125"/>
              <a:t> </a:t>
            </a:r>
            <a:r>
              <a:rPr lang="fr-FR" spc="-15"/>
              <a:t>(T-14)</a:t>
            </a:r>
            <a:endParaRPr lang="fr-FR"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82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19C6C-FFBC-42E2-9D78-264C724A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0A5948-11E2-428A-B24D-120BA255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663B8C-0FA9-4027-B8F4-74BAB74F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DAA77A-149B-4CB6-A58F-5F00906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03B07-A096-4033-A127-C9C3157B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8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715FC-1D6A-4579-95F4-EE57023B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B7B4E-84C9-4353-A700-42BED67D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330F04-3121-4F41-B68F-26CBA7D1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7022B0-4DDB-41B8-AF8E-174F501D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97C59B-9481-4991-9438-BDFCC0A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FD03C9-BBCC-4DB5-B43E-98E757C0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72392-BE1E-4333-8504-DF539A4B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496E28-71D8-4B8B-9F06-AF89ACC7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9ADF85-D060-49B8-B858-3A287069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2594CE-3DBA-4909-BA16-7458E2EE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4CCEA7-8B1D-4EE2-9493-549389BF8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2BA2E8-F016-47AB-AF40-C564F2AC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4B1C1B-8240-4CB3-97FC-B04EB1B0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63D688-CBE9-4BCE-83F5-08FF132C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4CA7E-B2FE-4A85-8CE2-B11DA44F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FA8C1B-ABE2-4BC1-B91A-AA65F6D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9099C2-AE68-489F-8AAB-40F76600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CC3340-958E-4156-87CF-57165790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0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7E5ECE-332D-4CA0-B8C4-A6E0D23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816CC4-B414-404D-9A69-85A8116F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EF7722-3514-4F31-B71E-936A032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DD616-142E-405B-9D88-7430C61F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D6E72C-0CDF-4D81-ACE2-A5E2B9B6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1EB57B-A1D1-4D5E-9109-749A282BE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A09D-8F5C-4263-860D-6E9776B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2906CB-E497-45E0-8A0F-F99D0BCC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01E545-66B3-42E1-9360-FA9ADFCC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E75D7-D8A3-47A4-9E8A-5FB162BB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298DE9-0262-4ABC-82B0-4AF74B21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B36873-A8E8-4920-9C9F-683BB41C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78D327-6091-41A6-A4A6-DEF96099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79EA76-31CD-4E12-8A3F-CB2213E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A006D8-FABB-4AAD-878D-E975007C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FCE796-868D-48E6-AB0C-31F5FFE4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36CDB3-0CFD-4067-8189-2099DD14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ABF3A-DC38-4D88-AE0A-C248E0C6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57B8-6385-4B98-84D3-405E90EF127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41FD5C-7874-4D20-9E6B-89B3EAEC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1804B2-89AC-4F67-830C-449D7AE1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3EF4-AD7C-439D-9768-61FE843FB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155702"/>
            <a:ext cx="105156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2"/>
            <a:ext cx="9153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949" y="6356352"/>
            <a:ext cx="70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8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462" y="2432636"/>
            <a:ext cx="111046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Deep Learning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(Course code: </a:t>
            </a:r>
            <a:r>
              <a:rPr kumimoji="0" lang="en-IN" sz="3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Times New Roman" panose="02020603050405020304" pitchFamily="18" charset="0"/>
                <a:cs typeface="Times New Roman" panose="02020603050405020304" pitchFamily="18" charset="0"/>
              </a:rPr>
              <a:t>18CS3074P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17121" y="242830"/>
            <a:ext cx="10794670" cy="109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C000"/>
                </a:solidFill>
                <a:latin typeface="Calibri Ligh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Practical 5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Session Topic:</a:t>
            </a:r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Simple </a:t>
            </a:r>
            <a:r>
              <a:rPr kumimoji="0" lang="en-I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ANN </a:t>
            </a:r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Model To Classify Into Multiple Classes</a:t>
            </a:r>
            <a:endParaRPr kumimoji="0" lang="en-US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851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Simple ANN Model to Classify Multiple Classes that Contains one Input Layer, 3-4 Hidden Layers, and one Output Layer. 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Make Sure That Hidden Layers Should use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 Output Layer Should Use SoftMax Function.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1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06" y="2217906"/>
            <a:ext cx="8584442" cy="31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4837"/>
            <a:ext cx="9629633" cy="41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Packages Required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Dense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load_model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Dense</a:t>
            </a: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Dropout</a:t>
            </a: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Activation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9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of Required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keras.models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Sequential</a:t>
            </a:r>
          </a:p>
          <a:p>
            <a:pPr marL="68580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keras.layers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Dense</a:t>
            </a:r>
          </a:p>
          <a:p>
            <a:pPr marL="68580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keras.models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Sequential,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load_model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keras.layers.core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Dense, Dropout, Activation</a:t>
            </a:r>
          </a:p>
          <a:p>
            <a:pPr marL="68580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keras.utils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np_utils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247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 for Creating Simple Model</a:t>
            </a:r>
          </a:p>
          <a:p>
            <a:pPr marL="68580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= Sequential ()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model.add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(Dense(392,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input_shape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=(784,)))</a:t>
            </a:r>
          </a:p>
          <a:p>
            <a:pPr marL="68580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 for Adding Activation Function in Hidden Layers</a:t>
            </a:r>
          </a:p>
          <a:p>
            <a:pPr marL="68580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#model.add(Activation('relu'))    </a:t>
            </a:r>
          </a:p>
          <a:p>
            <a:pPr marL="68580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 for Adding Hidden Layers</a:t>
            </a:r>
          </a:p>
          <a:p>
            <a:pPr marL="68580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model.add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(Dense(392))</a:t>
            </a:r>
          </a:p>
          <a:p>
            <a:pPr marL="68580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 for Adding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Final Layers</a:t>
            </a:r>
          </a:p>
          <a:p>
            <a:pPr marL="68580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model.add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(Activation('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'))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05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Compile &amp; Run The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model. compile(optimizer='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’, loss='categorical_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crossentropy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',metrics=['accuracy’])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model.fit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x_train,y_train,batch_size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=64,nb_epoch=100)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3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D79E7-D89A-49D2-9785-7AE6C24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4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190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Theme1</vt:lpstr>
      <vt:lpstr>PowerPoint Presentation</vt:lpstr>
      <vt:lpstr>Practical 5</vt:lpstr>
      <vt:lpstr>PowerPoint Presentation</vt:lpstr>
      <vt:lpstr>PowerPoint Presentation</vt:lpstr>
      <vt:lpstr>Important Packages Required</vt:lpstr>
      <vt:lpstr>Importing of Required Packages</vt:lpstr>
      <vt:lpstr>Model Creation</vt:lpstr>
      <vt:lpstr>Syntax To Compile &amp; Run The Model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cnu.pvvs@gmail.com</dc:creator>
  <cp:lastModifiedBy>s sagari</cp:lastModifiedBy>
  <cp:revision>6</cp:revision>
  <dcterms:created xsi:type="dcterms:W3CDTF">2021-01-29T17:26:27Z</dcterms:created>
  <dcterms:modified xsi:type="dcterms:W3CDTF">2021-01-30T06:30:02Z</dcterms:modified>
</cp:coreProperties>
</file>