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iRHxNV7XhF3G3d8r6+ku51ks4b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95e380ce2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3" name="Google Shape;213;ge95e380ce2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95e380ce2_0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1" name="Google Shape;221;ge95e380ce2_0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95e380ce2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3" name="Google Shape;163;ge95e380ce2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95e380ce2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1" name="Google Shape;171;ge95e380ce2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95e380ce2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9" name="Google Shape;179;ge95e380ce2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95e380ce2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7" name="Google Shape;187;ge95e380ce2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95e380ce2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6" name="Google Shape;196;ge95e380ce2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95e380ce2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5" name="Google Shape;205;ge95e380ce2_0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6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Arial"/>
              <a:buNone/>
              <a:defRPr b="1" sz="4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9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Arial"/>
              <a:buNone/>
              <a:defRPr b="1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1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4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jetbrains.com/pycharm/download/" TargetMode="External"/><Relationship Id="rId4" Type="http://schemas.openxmlformats.org/officeDocument/2006/relationships/hyperlink" Target="https://www.jetbrains.com/pycharm/download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python.org/downloads/" TargetMode="External"/><Relationship Id="rId4" Type="http://schemas.openxmlformats.org/officeDocument/2006/relationships/hyperlink" Target="https://www.python.org/download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1" name="Google Shape;121;p1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1"/>
          <p:cNvSpPr/>
          <p:nvPr/>
        </p:nvSpPr>
        <p:spPr>
          <a:xfrm rot="-668471">
            <a:off x="2173916" y="2448612"/>
            <a:ext cx="4418757" cy="4259609"/>
          </a:xfrm>
          <a:custGeom>
            <a:rect b="b" l="l" r="r" t="t"/>
            <a:pathLst>
              <a:path extrusionOk="0" h="4344781" w="450711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2354579" y="691977"/>
            <a:ext cx="7761923" cy="5343064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 txBox="1"/>
          <p:nvPr>
            <p:ph type="ctrTitle"/>
          </p:nvPr>
        </p:nvSpPr>
        <p:spPr>
          <a:xfrm>
            <a:off x="2616277" y="2061838"/>
            <a:ext cx="6959446" cy="166247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IN" sz="4800">
                <a:solidFill>
                  <a:schemeClr val="dk1"/>
                </a:solidFill>
              </a:rPr>
              <a:t>ALPHA</a:t>
            </a:r>
            <a:endParaRPr b="1" sz="4800">
              <a:solidFill>
                <a:schemeClr val="dk1"/>
              </a:solidFill>
            </a:endParaRPr>
          </a:p>
        </p:txBody>
      </p:sp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3388938" y="3783690"/>
            <a:ext cx="5414125" cy="11967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IN" sz="2000"/>
              <a:t>PYTHON </a:t>
            </a:r>
            <a:r>
              <a:rPr b="1" lang="en-IN" sz="2000"/>
              <a:t>– </a:t>
            </a:r>
            <a:r>
              <a:rPr b="1" lang="en-IN" sz="2000"/>
              <a:t>INTRODUCTION</a:t>
            </a:r>
            <a:r>
              <a:rPr b="1" lang="en-IN" sz="2000"/>
              <a:t> </a:t>
            </a:r>
            <a:endParaRPr b="1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ge95e380ce2_0_35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16" name="Google Shape;216;ge95e380ce2_0_35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ge95e380ce2_0_35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Pycharm Installation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" name="Google Shape;218;ge95e380ce2_0_35"/>
          <p:cNvSpPr txBox="1"/>
          <p:nvPr/>
        </p:nvSpPr>
        <p:spPr>
          <a:xfrm>
            <a:off x="1223675" y="2330649"/>
            <a:ext cx="10296300" cy="4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rgbClr val="191B0E"/>
                </a:solidFill>
              </a:rPr>
              <a:t>Open</a:t>
            </a:r>
            <a:r>
              <a:rPr lang="en-IN" sz="2000">
                <a:solidFill>
                  <a:srgbClr val="191B0E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IN" sz="20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https://www.jetbrains.com/pycharm/download/</a:t>
            </a:r>
            <a:endParaRPr sz="2000" u="sng">
              <a:solidFill>
                <a:srgbClr val="1155CC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rgbClr val="191B0E"/>
                </a:solidFill>
              </a:rPr>
              <a:t>Download community edition</a:t>
            </a:r>
            <a:endParaRPr sz="2000">
              <a:solidFill>
                <a:srgbClr val="191B0E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rgbClr val="191B0E"/>
                </a:solidFill>
              </a:rPr>
              <a:t>Install it.</a:t>
            </a:r>
            <a:endParaRPr sz="2000">
              <a:solidFill>
                <a:srgbClr val="191B0E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ge95e380ce2_0_118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24" name="Google Shape;224;ge95e380ce2_0_118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ge95e380ce2_0_118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Compilation process in python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6" name="Google Shape;226;ge95e380ce2_0_118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Python is called an interpreted language.</a:t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In cpython,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																	Required output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27" name="Google Shape;227;ge95e380ce2_0_118"/>
          <p:cNvSpPr/>
          <p:nvPr/>
        </p:nvSpPr>
        <p:spPr>
          <a:xfrm>
            <a:off x="1634125" y="2518175"/>
            <a:ext cx="1647600" cy="105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chemeClr val="lt1"/>
                </a:solidFill>
              </a:rPr>
              <a:t>Source code   (*.py)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228" name="Google Shape;228;ge95e380ce2_0_118"/>
          <p:cNvSpPr/>
          <p:nvPr/>
        </p:nvSpPr>
        <p:spPr>
          <a:xfrm>
            <a:off x="4282063" y="2698925"/>
            <a:ext cx="4165800" cy="6966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lt1"/>
                </a:solidFill>
              </a:rPr>
              <a:t>Compiler(Cpython)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29" name="Google Shape;229;ge95e380ce2_0_118"/>
          <p:cNvSpPr/>
          <p:nvPr/>
        </p:nvSpPr>
        <p:spPr>
          <a:xfrm>
            <a:off x="9568750" y="2518175"/>
            <a:ext cx="1647600" cy="105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chemeClr val="lt1"/>
                </a:solidFill>
              </a:rPr>
              <a:t>Byte</a:t>
            </a:r>
            <a:r>
              <a:rPr lang="en-IN" sz="1700">
                <a:solidFill>
                  <a:schemeClr val="lt1"/>
                </a:solidFill>
              </a:rPr>
              <a:t>code   (*.pyc)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230" name="Google Shape;230;ge95e380ce2_0_118"/>
          <p:cNvSpPr/>
          <p:nvPr/>
        </p:nvSpPr>
        <p:spPr>
          <a:xfrm>
            <a:off x="1634125" y="4887450"/>
            <a:ext cx="1647600" cy="105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chemeClr val="lt1"/>
                </a:solidFill>
              </a:rPr>
              <a:t>Bytecode   (*.pyc)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231" name="Google Shape;231;ge95e380ce2_0_118"/>
          <p:cNvSpPr/>
          <p:nvPr/>
        </p:nvSpPr>
        <p:spPr>
          <a:xfrm>
            <a:off x="4288913" y="5068200"/>
            <a:ext cx="4165800" cy="6966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lt1"/>
                </a:solidFill>
              </a:rPr>
              <a:t>Interpreter</a:t>
            </a:r>
            <a:r>
              <a:rPr lang="en-IN" sz="1900">
                <a:solidFill>
                  <a:schemeClr val="lt1"/>
                </a:solidFill>
              </a:rPr>
              <a:t>(PVM)</a:t>
            </a:r>
            <a:endParaRPr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 rot="-263873">
            <a:off x="296272" y="1026251"/>
            <a:ext cx="7298578" cy="5088488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 rot="-2700000">
            <a:off x="3554541" y="-619573"/>
            <a:ext cx="9016699" cy="8033868"/>
          </a:xfrm>
          <a:custGeom>
            <a:rect b="b" l="l" r="r" t="t"/>
            <a:pathLst>
              <a:path extrusionOk="0" h="8033868" w="9016699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 txBox="1"/>
          <p:nvPr>
            <p:ph type="title"/>
          </p:nvPr>
        </p:nvSpPr>
        <p:spPr>
          <a:xfrm>
            <a:off x="187525" y="2349925"/>
            <a:ext cx="3429000" cy="2456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3200"/>
              <a:t>INTRODUCTION</a:t>
            </a:r>
            <a:endParaRPr b="1" sz="3200"/>
          </a:p>
        </p:txBody>
      </p:sp>
      <p:sp>
        <p:nvSpPr>
          <p:cNvPr id="152" name="Google Shape;152;p2"/>
          <p:cNvSpPr txBox="1"/>
          <p:nvPr>
            <p:ph idx="1" type="body"/>
          </p:nvPr>
        </p:nvSpPr>
        <p:spPr>
          <a:xfrm>
            <a:off x="5638000" y="2451199"/>
            <a:ext cx="6554100" cy="3686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❖"/>
            </a:pPr>
            <a:r>
              <a:rPr lang="en-IN" sz="2000">
                <a:solidFill>
                  <a:srgbClr val="FEFEFE"/>
                </a:solidFill>
              </a:rPr>
              <a:t>Brief history of python</a:t>
            </a:r>
            <a:endParaRPr sz="2000">
              <a:solidFill>
                <a:srgbClr val="FEFEFE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❖"/>
            </a:pPr>
            <a:r>
              <a:rPr lang="en-IN" sz="2000">
                <a:solidFill>
                  <a:srgbClr val="FEFEFE"/>
                </a:solidFill>
              </a:rPr>
              <a:t>Python installation</a:t>
            </a:r>
            <a:endParaRPr sz="2000">
              <a:solidFill>
                <a:srgbClr val="FEFEFE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❖"/>
            </a:pPr>
            <a:r>
              <a:rPr lang="en-IN" sz="2000">
                <a:solidFill>
                  <a:srgbClr val="FEFEFE"/>
                </a:solidFill>
              </a:rPr>
              <a:t>Path configuration</a:t>
            </a:r>
            <a:endParaRPr sz="2000">
              <a:solidFill>
                <a:srgbClr val="FEFEFE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❖"/>
            </a:pPr>
            <a:r>
              <a:rPr lang="en-IN" sz="2000">
                <a:solidFill>
                  <a:srgbClr val="FEFEFE"/>
                </a:solidFill>
              </a:rPr>
              <a:t>Pycharm installation</a:t>
            </a:r>
            <a:endParaRPr sz="2000">
              <a:solidFill>
                <a:srgbClr val="FEFEFE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❖"/>
            </a:pPr>
            <a:r>
              <a:rPr lang="en-IN" sz="2000">
                <a:solidFill>
                  <a:srgbClr val="FEFEFE"/>
                </a:solidFill>
              </a:rPr>
              <a:t>Compilation process in python</a:t>
            </a:r>
            <a:endParaRPr sz="2000">
              <a:solidFill>
                <a:srgbClr val="FEFEFE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3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58" name="Google Shape;158;p3"/>
            <p:cNvSpPr/>
            <p:nvPr/>
          </p:nvSpPr>
          <p:spPr>
            <a:xfrm rot="10800000">
              <a:off x="94131" y="705971"/>
              <a:ext cx="1129553" cy="112955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Brief history of python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3"/>
          <p:cNvSpPr txBox="1"/>
          <p:nvPr/>
        </p:nvSpPr>
        <p:spPr>
          <a:xfrm>
            <a:off x="1223675" y="2464598"/>
            <a:ext cx="10296300" cy="39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➢"/>
            </a:pPr>
            <a:r>
              <a:rPr lang="en-IN" sz="2000">
                <a:solidFill>
                  <a:schemeClr val="dk1"/>
                </a:solidFill>
              </a:rPr>
              <a:t>Python was developed by Guido Van Rossum.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It was implemented in 1989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ge95e380ce2_0_1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66" name="Google Shape;166;ge95e380ce2_0_1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e95e380ce2_0_1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Python - Overview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ge95e380ce2_0_1"/>
          <p:cNvSpPr txBox="1"/>
          <p:nvPr/>
        </p:nvSpPr>
        <p:spPr>
          <a:xfrm>
            <a:off x="1223675" y="2223500"/>
            <a:ext cx="10296300" cy="4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rgbClr val="191B0E"/>
                </a:solidFill>
              </a:rPr>
              <a:t>Python is a very simple programming language.</a:t>
            </a:r>
            <a:endParaRPr sz="2000">
              <a:solidFill>
                <a:srgbClr val="191B0E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rgbClr val="191B0E"/>
                </a:solidFill>
              </a:rPr>
              <a:t>It is very powerful object oriented programming language.</a:t>
            </a:r>
            <a:endParaRPr sz="2000">
              <a:solidFill>
                <a:srgbClr val="191B0E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rgbClr val="191B0E"/>
                </a:solidFill>
              </a:rPr>
              <a:t>It is a widely used general-purpose, high level programming language.</a:t>
            </a:r>
            <a:endParaRPr sz="2000">
              <a:solidFill>
                <a:srgbClr val="191B0E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rgbClr val="191B0E"/>
                </a:solidFill>
              </a:rPr>
              <a:t>It is an interpreter language.</a:t>
            </a:r>
            <a:endParaRPr sz="2000">
              <a:solidFill>
                <a:srgbClr val="191B0E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rgbClr val="191B0E"/>
                </a:solidFill>
              </a:rPr>
              <a:t>It supports Dynamic memory allocation.</a:t>
            </a:r>
            <a:endParaRPr sz="2000">
              <a:solidFill>
                <a:srgbClr val="191B0E"/>
              </a:solidFill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ge95e380ce2_0_8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74" name="Google Shape;174;ge95e380ce2_0_8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e95e380ce2_0_8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Features of Python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ge95e380ce2_0_8"/>
          <p:cNvSpPr txBox="1"/>
          <p:nvPr/>
        </p:nvSpPr>
        <p:spPr>
          <a:xfrm>
            <a:off x="1223675" y="2384223"/>
            <a:ext cx="10296300" cy="40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Readable syntax.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Easy to learn.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Free, Open source.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Cross platform.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Large standard library.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ge95e380ce2_0_15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82" name="Google Shape;182;ge95e380ce2_0_15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e95e380ce2_0_15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Python Installation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ge95e380ce2_0_15"/>
          <p:cNvSpPr txBox="1"/>
          <p:nvPr/>
        </p:nvSpPr>
        <p:spPr>
          <a:xfrm>
            <a:off x="1223675" y="2062749"/>
            <a:ext cx="10296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Steps: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rgbClr val="191B0E"/>
                </a:solidFill>
              </a:rPr>
              <a:t>Go to</a:t>
            </a:r>
            <a:r>
              <a:rPr lang="en-IN" sz="2000">
                <a:solidFill>
                  <a:srgbClr val="191B0E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IN" sz="20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https://www.python.org/downloads/</a:t>
            </a:r>
            <a:endParaRPr sz="2000" u="sng">
              <a:solidFill>
                <a:srgbClr val="1155CC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ge95e380ce2_0_64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190" name="Google Shape;190;ge95e380ce2_0_64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e95e380ce2_0_64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ge95e380ce2_0_64"/>
          <p:cNvSpPr txBox="1"/>
          <p:nvPr/>
        </p:nvSpPr>
        <p:spPr>
          <a:xfrm>
            <a:off x="1304364" y="520590"/>
            <a:ext cx="10143000" cy="5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ge95e380ce2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525" y="505809"/>
            <a:ext cx="9758075" cy="5490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ge95e380ce2_0_72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199" name="Google Shape;199;ge95e380ce2_0_72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ge95e380ce2_0_72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1" name="Google Shape;201;ge95e380ce2_0_72"/>
          <p:cNvSpPr txBox="1"/>
          <p:nvPr/>
        </p:nvSpPr>
        <p:spPr>
          <a:xfrm>
            <a:off x="1304364" y="520590"/>
            <a:ext cx="10143000" cy="5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ge95e380ce2_0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0" y="747713"/>
            <a:ext cx="8953500" cy="53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ge95e380ce2_0_79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208" name="Google Shape;208;ge95e380ce2_0_79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ge95e380ce2_0_79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Google Shape;210;ge95e380ce2_0_79"/>
          <p:cNvSpPr txBox="1"/>
          <p:nvPr/>
        </p:nvSpPr>
        <p:spPr>
          <a:xfrm>
            <a:off x="1304364" y="520590"/>
            <a:ext cx="10143000" cy="5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100">
                <a:solidFill>
                  <a:schemeClr val="dk1"/>
                </a:solidFill>
              </a:rPr>
              <a:t>Setting path manually</a:t>
            </a:r>
            <a:endParaRPr b="1" sz="2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rgbClr val="191B0E"/>
                </a:solidFill>
              </a:rPr>
              <a:t>My computer à Right click on This PC à properties à advanced system settings à Environment variables</a:t>
            </a:r>
            <a:endParaRPr sz="2000">
              <a:solidFill>
                <a:srgbClr val="191B0E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rgbClr val="191B0E"/>
                </a:solidFill>
              </a:rPr>
              <a:t>Add python path(python folder and scripts) to both system and user variables.</a:t>
            </a:r>
            <a:endParaRPr sz="2000">
              <a:solidFill>
                <a:srgbClr val="191B0E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rgbClr val="191B0E"/>
                </a:solidFill>
              </a:rPr>
              <a:t>If not customized the python path will be,</a:t>
            </a:r>
            <a:endParaRPr sz="2000">
              <a:solidFill>
                <a:srgbClr val="191B0E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191B0E"/>
                </a:solidFill>
              </a:rPr>
              <a:t>C:\Users\Admin\AppData\Local\Programs\Python\Python39</a:t>
            </a:r>
            <a:endParaRPr sz="2000">
              <a:solidFill>
                <a:srgbClr val="191B0E"/>
              </a:solidFill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2021-07-15T11:23:26Z</dcterms:created>
  <dc:creator>TYSS</dc:creator>
</cp:coreProperties>
</file>