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ubAMXZOohUO2lvAN4jBh4jk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97f7aff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997f7aff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59e011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11059e011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97f7aff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97f7aff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97f7aff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97f7aff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97f7aff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97f7aff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2868af7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b2868af7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LOOPS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range()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for loop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while loop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pass, break, continue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997f7affc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997f7affc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997f7affc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While loop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997f7affc_0_15"/>
          <p:cNvSpPr txBox="1"/>
          <p:nvPr/>
        </p:nvSpPr>
        <p:spPr>
          <a:xfrm>
            <a:off x="1223675" y="1390126"/>
            <a:ext cx="10296300" cy="5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when the number of iterations to be done is not known.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Steps to follow: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Keep a track of number of iterations with a reference variable.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Manually increment/decrement the reference variable.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w</a:t>
            </a:r>
            <a:r>
              <a:rPr lang="en-IN" sz="2000">
                <a:solidFill>
                  <a:schemeClr val="dk1"/>
                </a:solidFill>
              </a:rPr>
              <a:t>hile condition: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11059e011eb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11059e011eb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1059e011eb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</a:t>
              </a:r>
              <a:r>
                <a:rPr b="1" lang="en-IN" sz="3600">
                  <a:solidFill>
                    <a:schemeClr val="lt1"/>
                  </a:solidFill>
                </a:rPr>
                <a:t>or </a:t>
              </a:r>
              <a:r>
                <a:rPr b="1" lang="en-IN" sz="3600">
                  <a:solidFill>
                    <a:schemeClr val="lt1"/>
                  </a:solidFill>
                </a:rPr>
                <a:t>loop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11059e011eb_0_0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when the number of iterations to be done is known.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There is no need to keep a track of iteration as for loop does it implicitly.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No need to increment the reference variable manually.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range()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range(start, end, step) </a:t>
            </a:r>
            <a:r>
              <a:rPr b="1" lang="en-IN" sz="2000">
                <a:solidFill>
                  <a:schemeClr val="dk1"/>
                </a:solidFill>
              </a:rPr>
              <a:t>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range object sequence of numbers, starting from 0 by default, and increments by 1 (by default), and ends at a specified number.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loop through a set of code a specified number of times, we use the range() function.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Start index is always included.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End index is always excluded.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97f7affc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97f7affc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97f7affc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Syntax for “for loop”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97f7affc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1:	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for ref_var in iterable: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statements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2: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for ref_var in range(SI,EI,step ) 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</a:t>
            </a:r>
            <a:r>
              <a:rPr lang="en-IN" sz="2000">
                <a:solidFill>
                  <a:schemeClr val="dk1"/>
                </a:solidFill>
              </a:rPr>
              <a:t>statements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 :</a:t>
            </a:r>
            <a:r>
              <a:rPr lang="en-IN" sz="2000">
                <a:solidFill>
                  <a:schemeClr val="dk1"/>
                </a:solidFill>
              </a:rPr>
              <a:t> _ (underscore) is called throw away variable. It is used for ignoring certain values.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97f7affc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97f7affc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97f7affc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loop with else block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97f7affc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else keyword in a any loop specifies a block of code to be executed when the loop is finished without any break.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 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for value in iterable:</a:t>
            </a:r>
            <a:endParaRPr sz="2000">
              <a:solidFill>
                <a:schemeClr val="dk1"/>
              </a:solidFill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Statements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else:</a:t>
            </a:r>
            <a:endParaRPr sz="2000">
              <a:solidFill>
                <a:schemeClr val="dk1"/>
              </a:solidFill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statements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97f7affc_0_4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97f7affc_0_4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97f7affc_0_4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Loop control statements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97f7affc_0_4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 are 3 loop control statements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</a:t>
            </a:r>
            <a:r>
              <a:rPr lang="en-IN" sz="2000">
                <a:solidFill>
                  <a:schemeClr val="dk1"/>
                </a:solidFill>
              </a:rPr>
              <a:t>ass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b</a:t>
            </a:r>
            <a:r>
              <a:rPr lang="en-IN" sz="2000">
                <a:solidFill>
                  <a:schemeClr val="dk1"/>
                </a:solidFill>
              </a:rPr>
              <a:t>reak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ontinue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p</a:t>
            </a:r>
            <a:r>
              <a:rPr b="1" lang="en-IN" sz="2000">
                <a:solidFill>
                  <a:schemeClr val="dk1"/>
                </a:solidFill>
              </a:rPr>
              <a:t>ass</a:t>
            </a:r>
            <a:r>
              <a:rPr lang="en-IN" sz="2000">
                <a:solidFill>
                  <a:schemeClr val="dk1"/>
                </a:solidFill>
              </a:rPr>
              <a:t>: performs no operation.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</a:t>
            </a:r>
            <a:r>
              <a:rPr b="1" lang="en-IN" sz="2000">
                <a:solidFill>
                  <a:schemeClr val="dk1"/>
                </a:solidFill>
              </a:rPr>
              <a:t>reak:</a:t>
            </a:r>
            <a:r>
              <a:rPr lang="en-IN" sz="2000">
                <a:solidFill>
                  <a:schemeClr val="dk1"/>
                </a:solidFill>
              </a:rPr>
              <a:t> stops the execution of loop and breaks out of 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c</a:t>
            </a:r>
            <a:r>
              <a:rPr b="1" lang="en-IN" sz="2000">
                <a:solidFill>
                  <a:schemeClr val="dk1"/>
                </a:solidFill>
              </a:rPr>
              <a:t>ontinue:</a:t>
            </a:r>
            <a:r>
              <a:rPr lang="en-IN" sz="2000">
                <a:solidFill>
                  <a:schemeClr val="dk1"/>
                </a:solidFill>
              </a:rPr>
              <a:t> skips the current execution and continues with the next one.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b2868af71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b2868af71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b2868af71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b2868af71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print even and odd numbers.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print prime numbers from 1 to 30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print numbers from -10 to -1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print ascii values of each character in a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check whether a character is vowel or not and swap its case in the sentence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i/p = “hAi goOd mornIng”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o/p = “haI gOod mOrning”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