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/Q4d+JmSPAxX6sLVK9Pw34Dt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e10575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de10575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9792d9f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9792d9f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9792d9f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9792d9f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9792d9f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9792d9f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e94821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f0e94821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17cd482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b17cd482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15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LOOPS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looping through container objects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default_dict()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Packing and unpacking sequences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enumerate()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zip()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reversed()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pattern printing using format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Throwaway variable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de10575da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ede10575da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de10575da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Unpacking an iterable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de10575da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Unpacking Elements from iterables of Arbitrary length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* is used to grab excess arguments/items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* is called unpacking operator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9792d9f6_0_3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9792d9f6_0_3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9792d9f6_0_3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reversed(sequence)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9792d9f6_0_3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 reverse iterator object.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Sequence must be an object which has a __reversed__() method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9792d9f6_0_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9792d9f6_0_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9792d9f6_0_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enumerate(iterable)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9792d9f6_0_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an enumerate object.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iterable can be a sequence, an iterator, or some other object which supports iteration.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 tuple containing a count (from start which defaults to 0) and the values obtained from iterating over the iterable.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9792d9f6_0_2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9792d9f6_0_2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9792d9f6_0_2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zip()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9792d9f6_0_24"/>
          <p:cNvSpPr txBox="1"/>
          <p:nvPr/>
        </p:nvSpPr>
        <p:spPr>
          <a:xfrm>
            <a:off x="1223675" y="1634501"/>
            <a:ext cx="102963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zip() class takes iterables (can be one or more), aggregates them in a tuple, and return 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zip() class returns a zip object which has list of tuples.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the passed iterators have different lengths, the iterator with the least items decides the length of the new iterator.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 	</a:t>
            </a:r>
            <a:r>
              <a:rPr lang="en-IN" sz="2000">
                <a:solidFill>
                  <a:schemeClr val="dk1"/>
                </a:solidFill>
              </a:rPr>
              <a:t>zip(iterator1, iterator2, iterator3 ...)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Iterables : can be built-in iterables (like: list, string, dict)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</a:t>
            </a:r>
            <a:r>
              <a:rPr lang="en-IN" sz="2000">
                <a:solidFill>
                  <a:schemeClr val="dk1"/>
                </a:solidFill>
              </a:rPr>
              <a:t>: To include all the elements of iterables of different length, we can use zip_longest() of itertools module. It will map the extra element with None by default.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 	</a:t>
            </a:r>
            <a:r>
              <a:rPr lang="en-IN" sz="2000">
                <a:solidFill>
                  <a:schemeClr val="dk1"/>
                </a:solidFill>
              </a:rPr>
              <a:t>zip_longest(iterator1, iterator2, iterator3 …, fillvalue=None)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f0e94821bc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f0e94821bc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0e94821bc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defaultdict()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f0e94821bc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efaultdict is </a:t>
            </a:r>
            <a:r>
              <a:rPr lang="en-IN" sz="2000">
                <a:solidFill>
                  <a:schemeClr val="dk1"/>
                </a:solidFill>
              </a:rPr>
              <a:t>used when the key has to be initialized and updated at the same time.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Unlike normal dictionary, here there is no need to check the condition for the presence of key.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Even if the key is not present defaultdict will create the key and initializes to its default value. Later the default value will get updated to the desired value.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r>
              <a:rPr lang="en-IN" sz="2000">
                <a:solidFill>
                  <a:schemeClr val="dk1"/>
                </a:solidFill>
              </a:rPr>
              <a:t> 	from collections import defaultdict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 = defaultdict(datatype of value of the output)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b17cd4824_0_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b17cd4824_0_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b17cd4824_0_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</a:t>
              </a:r>
              <a:r>
                <a:rPr b="1" lang="en-IN" sz="3600">
                  <a:solidFill>
                    <a:schemeClr val="lt1"/>
                  </a:solidFill>
                </a:rPr>
                <a:t>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b17cd4824_0_3"/>
          <p:cNvSpPr txBox="1"/>
          <p:nvPr/>
        </p:nvSpPr>
        <p:spPr>
          <a:xfrm>
            <a:off x="1223675" y="1312676"/>
            <a:ext cx="10296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Convert two lists into a dictionary.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temperatures = {"Bangalore": (26, 32), "Chennai": (29, 35), "Delhi": (31, 36)}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Print city and it’s temperature separately →									 o/p:[(</a:t>
            </a:r>
            <a:r>
              <a:rPr lang="en-IN" sz="2000">
                <a:solidFill>
                  <a:schemeClr val="dk1"/>
                </a:solidFill>
              </a:rPr>
              <a:t>"Bangalore", (26, 32)), ("Chennai",(29, 35)), ("Delhi", (31, 36))]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Print the city, min_temp, max_ temp separately from the given dictionary→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o/p: [("Bangalore", 26, 32), ("Chennai",29, 35), ("Delhi", 31, 36)]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Create a list of tuples with the index and value of each character of string “hello”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 the elements of set s = {1, 2, 3, 4} in reverse order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remove duplicates from the string “hello world”.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