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uPrgUEQLD4j3uIN9/lqxK8Y7B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f8fd435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6f8fd435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b248e3a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b248e3a4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16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0" y="2349925"/>
            <a:ext cx="39720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600"/>
              <a:t>COMPREHENSIONS</a:t>
            </a:r>
            <a:endParaRPr b="1" sz="26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List comprehensions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Set comprehensions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Dictionary comprehensions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Why comprehensions cannot be written for strings/tuples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List comprehension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List comprehension is an elegant way to define and create lists based on existing lists.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[expression for item in list]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can identify when it receives a string or a tuple and work on it like a list.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List comprehensions can utilize conditional statement to modify existing list (or other tuples).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6f8fd435a_0_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6f8fd435a_0_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6f8fd435a_0_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Dictionary &amp; set </a:t>
              </a:r>
              <a:r>
                <a:rPr b="1" lang="en-IN" sz="3600">
                  <a:solidFill>
                    <a:schemeClr val="lt1"/>
                  </a:solidFill>
                </a:rPr>
                <a:t>comprehension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6f8fd435a_0_4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Set comprehension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{item for item in iterable}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Dictionary comprehension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{Key: Value for item in iterable}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b248e3a45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b248e3a45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b248e3a45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b248e3a45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Build a list of tuples with string and its length pair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Take a list of strings and reverse the string if the string is of odd length, otherwise keep it as is.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Flipping keys and values of the dictionary using dict comprehension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Create a dictionary with character and its ascii value.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write a program to reverse the values in the dictionary if the value is of type String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