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2" roundtripDataSignature="AMtx7mhrD/MVVWlykOvMZN+zJJG/ptMj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2"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p>
        </p:txBody>
      </p:sp>
      <p:sp>
        <p:nvSpPr>
          <p:cNvPr id="117" name="Google Shape;11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p>
        </p:txBody>
      </p:sp>
      <p:sp>
        <p:nvSpPr>
          <p:cNvPr id="146" name="Google Shape;14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p>
        </p:txBody>
      </p:sp>
      <p:sp>
        <p:nvSpPr>
          <p:cNvPr id="155" name="Google Shape;15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p>
        </p:txBody>
      </p:sp>
      <p:sp>
        <p:nvSpPr>
          <p:cNvPr id="163" name="Google Shape;16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707313c37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p>
        </p:txBody>
      </p:sp>
      <p:sp>
        <p:nvSpPr>
          <p:cNvPr id="171" name="Google Shape;171;ge707313c37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707313c37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p>
        </p:txBody>
      </p:sp>
      <p:sp>
        <p:nvSpPr>
          <p:cNvPr id="179" name="Google Shape;179;ge707313c37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707313c37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p>
        </p:txBody>
      </p:sp>
      <p:sp>
        <p:nvSpPr>
          <p:cNvPr id="187" name="Google Shape;187;ge707313c37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6"/>
          <p:cNvSpPr/>
          <p:nvPr/>
        </p:nvSpPr>
        <p:spPr>
          <a:xfrm>
            <a:off x="0" y="-3175"/>
            <a:ext cx="12192000" cy="5203825"/>
          </a:xfrm>
          <a:custGeom>
            <a:rect b="b" l="l" r="r" t="t"/>
            <a:pathLst>
              <a:path extrusionOk="0" h="3278" w="576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7" name="Google Shape;17;p6"/>
          <p:cNvSpPr txBox="1"/>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5400"/>
              <a:buFont typeface="Arial"/>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6"/>
          <p:cNvSpPr txBox="1"/>
          <p:nvPr>
            <p:ph idx="1" type="subTitle"/>
          </p:nvPr>
        </p:nvSpPr>
        <p:spPr>
          <a:xfrm>
            <a:off x="810001" y="5280847"/>
            <a:ext cx="10572000" cy="434974"/>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lvl="0" algn="l">
              <a:lnSpc>
                <a:spcPct val="100000"/>
              </a:lnSpc>
              <a:spcBef>
                <a:spcPts val="360"/>
              </a:spcBef>
              <a:spcAft>
                <a:spcPts val="0"/>
              </a:spcAft>
              <a:buSzPts val="1800"/>
              <a:buNone/>
              <a:defRPr>
                <a:solidFill>
                  <a:schemeClr val="lt1"/>
                </a:solidFill>
              </a:defRPr>
            </a:lvl1pPr>
            <a:lvl2pPr lvl="1" algn="ctr">
              <a:lnSpc>
                <a:spcPct val="100000"/>
              </a:lnSpc>
              <a:spcBef>
                <a:spcPts val="600"/>
              </a:spcBef>
              <a:spcAft>
                <a:spcPts val="0"/>
              </a:spcAft>
              <a:buSzPts val="1600"/>
              <a:buNone/>
              <a:defRPr>
                <a:solidFill>
                  <a:schemeClr val="lt1"/>
                </a:solidFill>
              </a:defRPr>
            </a:lvl2pPr>
            <a:lvl3pPr lvl="2" algn="ctr">
              <a:lnSpc>
                <a:spcPct val="100000"/>
              </a:lnSpc>
              <a:spcBef>
                <a:spcPts val="600"/>
              </a:spcBef>
              <a:spcAft>
                <a:spcPts val="0"/>
              </a:spcAft>
              <a:buSzPts val="1400"/>
              <a:buNone/>
              <a:defRPr>
                <a:solidFill>
                  <a:schemeClr val="lt1"/>
                </a:solidFill>
              </a:defRPr>
            </a:lvl3pPr>
            <a:lvl4pPr lvl="3" algn="ctr">
              <a:lnSpc>
                <a:spcPct val="100000"/>
              </a:lnSpc>
              <a:spcBef>
                <a:spcPts val="600"/>
              </a:spcBef>
              <a:spcAft>
                <a:spcPts val="0"/>
              </a:spcAft>
              <a:buSzPts val="1200"/>
              <a:buNone/>
              <a:defRPr>
                <a:solidFill>
                  <a:schemeClr val="lt1"/>
                </a:solidFill>
              </a:defRPr>
            </a:lvl4pPr>
            <a:lvl5pPr lvl="4" algn="ctr">
              <a:lnSpc>
                <a:spcPct val="100000"/>
              </a:lnSpc>
              <a:spcBef>
                <a:spcPts val="600"/>
              </a:spcBef>
              <a:spcAft>
                <a:spcPts val="0"/>
              </a:spcAft>
              <a:buSzPts val="1200"/>
              <a:buNone/>
              <a:defRPr>
                <a:solidFill>
                  <a:schemeClr val="lt1"/>
                </a:solidFill>
              </a:defRPr>
            </a:lvl5pPr>
            <a:lvl6pPr lvl="5" algn="ctr">
              <a:lnSpc>
                <a:spcPct val="100000"/>
              </a:lnSpc>
              <a:spcBef>
                <a:spcPts val="600"/>
              </a:spcBef>
              <a:spcAft>
                <a:spcPts val="0"/>
              </a:spcAft>
              <a:buSzPts val="1200"/>
              <a:buNone/>
              <a:defRPr>
                <a:solidFill>
                  <a:schemeClr val="lt1"/>
                </a:solidFill>
              </a:defRPr>
            </a:lvl6pPr>
            <a:lvl7pPr lvl="6" algn="ctr">
              <a:lnSpc>
                <a:spcPct val="100000"/>
              </a:lnSpc>
              <a:spcBef>
                <a:spcPts val="600"/>
              </a:spcBef>
              <a:spcAft>
                <a:spcPts val="0"/>
              </a:spcAft>
              <a:buSzPts val="1200"/>
              <a:buNone/>
              <a:defRPr>
                <a:solidFill>
                  <a:schemeClr val="lt1"/>
                </a:solidFill>
              </a:defRPr>
            </a:lvl7pPr>
            <a:lvl8pPr lvl="7" algn="ctr">
              <a:lnSpc>
                <a:spcPct val="100000"/>
              </a:lnSpc>
              <a:spcBef>
                <a:spcPts val="600"/>
              </a:spcBef>
              <a:spcAft>
                <a:spcPts val="0"/>
              </a:spcAft>
              <a:buSzPts val="1200"/>
              <a:buNone/>
              <a:defRPr>
                <a:solidFill>
                  <a:schemeClr val="lt1"/>
                </a:solidFill>
              </a:defRPr>
            </a:lvl8pPr>
            <a:lvl9pPr lvl="8" algn="ctr">
              <a:lnSpc>
                <a:spcPct val="100000"/>
              </a:lnSpc>
              <a:spcBef>
                <a:spcPts val="600"/>
              </a:spcBef>
              <a:spcAft>
                <a:spcPts val="600"/>
              </a:spcAft>
              <a:buSzPts val="1200"/>
              <a:buNone/>
              <a:defRPr>
                <a:solidFill>
                  <a:schemeClr val="lt1"/>
                </a:solidFill>
              </a:defRPr>
            </a:lvl9pPr>
          </a:lstStyle>
          <a:p/>
        </p:txBody>
      </p:sp>
      <p:sp>
        <p:nvSpPr>
          <p:cNvPr id="19" name="Google Shape;19;p6"/>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6"/>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6"/>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9" name="Shape 79"/>
        <p:cNvGrpSpPr/>
        <p:nvPr/>
      </p:nvGrpSpPr>
      <p:grpSpPr>
        <a:xfrm>
          <a:off x="0" y="0"/>
          <a:ext cx="0" cy="0"/>
          <a:chOff x="0" y="0"/>
          <a:chExt cx="0" cy="0"/>
        </a:xfrm>
      </p:grpSpPr>
      <p:sp>
        <p:nvSpPr>
          <p:cNvPr id="80" name="Google Shape;80;p15"/>
          <p:cNvSpPr txBox="1"/>
          <p:nvPr>
            <p:ph type="title"/>
          </p:nvPr>
        </p:nvSpPr>
        <p:spPr>
          <a:xfrm>
            <a:off x="810000" y="4800600"/>
            <a:ext cx="10561418" cy="566738"/>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a:bodyPr>
          <a:lstStyle>
            <a:lvl1pPr lvl="0" algn="l">
              <a:lnSpc>
                <a:spcPct val="100000"/>
              </a:lnSpc>
              <a:spcBef>
                <a:spcPts val="0"/>
              </a:spcBef>
              <a:spcAft>
                <a:spcPts val="0"/>
              </a:spcAft>
              <a:buClr>
                <a:srgbClr val="FEFEFE"/>
              </a:buClr>
              <a:buSzPts val="2400"/>
              <a:buFont typeface="Aria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5"/>
          <p:cNvSpPr/>
          <p:nvPr>
            <p:ph idx="2" type="pic"/>
          </p:nvPr>
        </p:nvSpPr>
        <p:spPr>
          <a:xfrm>
            <a:off x="0" y="0"/>
            <a:ext cx="12192000" cy="4800600"/>
          </a:xfrm>
          <a:prstGeom prst="rect">
            <a:avLst/>
          </a:prstGeom>
          <a:noFill/>
          <a:ln cap="rnd" cmpd="sng" w="9525">
            <a:solidFill>
              <a:schemeClr val="lt2"/>
            </a:solidFill>
            <a:prstDash val="solid"/>
            <a:round/>
            <a:headEnd len="sm" w="sm" type="none"/>
            <a:tailEnd len="sm" w="sm" type="none"/>
          </a:ln>
          <a:effectLst>
            <a:outerShdw blurRad="50800">
              <a:srgbClr val="000000">
                <a:alpha val="40000"/>
              </a:srgbClr>
            </a:outerShdw>
          </a:effectLst>
        </p:spPr>
        <p:txBody>
          <a:bodyPr anchorCtr="0" anchor="t" bIns="45700" lIns="91425" spcFirstLastPara="1" rIns="91425" wrap="square" tIns="45700">
            <a:normAutofit/>
          </a:bodyPr>
          <a:lstStyle>
            <a:lvl1pPr lvl="0" marR="0" rtl="0" algn="ctr">
              <a:lnSpc>
                <a:spcPct val="100000"/>
              </a:lnSpc>
              <a:spcBef>
                <a:spcPts val="320"/>
              </a:spcBef>
              <a:spcAft>
                <a:spcPts val="0"/>
              </a:spcAft>
              <a:buClr>
                <a:schemeClr val="accent1"/>
              </a:buClr>
              <a:buSzPts val="1600"/>
              <a:buFont typeface="Noto Sans Symbols"/>
              <a:buNone/>
              <a:defRPr b="0" i="0" sz="1600" u="none" cap="none" strike="noStrike">
                <a:solidFill>
                  <a:schemeClr val="lt1"/>
                </a:solidFill>
                <a:latin typeface="Arial"/>
                <a:ea typeface="Arial"/>
                <a:cs typeface="Arial"/>
                <a:sym typeface="Arial"/>
              </a:defRPr>
            </a:lvl1pPr>
            <a:lvl2pPr lvl="1" marR="0" rtl="0" algn="l">
              <a:lnSpc>
                <a:spcPct val="100000"/>
              </a:lnSpc>
              <a:spcBef>
                <a:spcPts val="600"/>
              </a:spcBef>
              <a:spcAft>
                <a:spcPts val="0"/>
              </a:spcAft>
              <a:buClr>
                <a:schemeClr val="accent1"/>
              </a:buClr>
              <a:buSzPts val="1600"/>
              <a:buFont typeface="Noto Sans Symbols"/>
              <a:buChar char="🞆"/>
              <a:defRPr b="0" i="0" sz="1600" u="none" cap="none" strike="noStrike">
                <a:solidFill>
                  <a:schemeClr val="lt1"/>
                </a:solidFill>
                <a:latin typeface="Arial"/>
                <a:ea typeface="Arial"/>
                <a:cs typeface="Arial"/>
                <a:sym typeface="Arial"/>
              </a:defRPr>
            </a:lvl2pPr>
            <a:lvl3pPr lvl="2" marR="0" rtl="0" algn="l">
              <a:lnSpc>
                <a:spcPct val="100000"/>
              </a:lnSpc>
              <a:spcBef>
                <a:spcPts val="600"/>
              </a:spcBef>
              <a:spcAft>
                <a:spcPts val="0"/>
              </a:spcAft>
              <a:buClr>
                <a:schemeClr val="accent1"/>
              </a:buClr>
              <a:buSzPts val="1400"/>
              <a:buFont typeface="Noto Sans Symbols"/>
              <a:buChar char="🞆"/>
              <a:defRPr b="0" i="0" sz="1400" u="none" cap="none" strike="noStrike">
                <a:solidFill>
                  <a:schemeClr val="lt1"/>
                </a:solidFill>
                <a:latin typeface="Arial"/>
                <a:ea typeface="Arial"/>
                <a:cs typeface="Arial"/>
                <a:sym typeface="Arial"/>
              </a:defRPr>
            </a:lvl3pPr>
            <a:lvl4pPr lvl="3"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Arial"/>
                <a:ea typeface="Arial"/>
                <a:cs typeface="Arial"/>
                <a:sym typeface="Arial"/>
              </a:defRPr>
            </a:lvl4pPr>
            <a:lvl5pPr lvl="4"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Arial"/>
                <a:ea typeface="Arial"/>
                <a:cs typeface="Arial"/>
                <a:sym typeface="Arial"/>
              </a:defRPr>
            </a:lvl5pPr>
            <a:lvl6pPr lvl="5"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Arial"/>
                <a:ea typeface="Arial"/>
                <a:cs typeface="Arial"/>
                <a:sym typeface="Arial"/>
              </a:defRPr>
            </a:lvl6pPr>
            <a:lvl7pPr lvl="6"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Arial"/>
                <a:ea typeface="Arial"/>
                <a:cs typeface="Arial"/>
                <a:sym typeface="Arial"/>
              </a:defRPr>
            </a:lvl7pPr>
            <a:lvl8pPr lvl="7"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Arial"/>
                <a:ea typeface="Arial"/>
                <a:cs typeface="Arial"/>
                <a:sym typeface="Arial"/>
              </a:defRPr>
            </a:lvl8pPr>
            <a:lvl9pPr lvl="8" marR="0" rtl="0" algn="l">
              <a:lnSpc>
                <a:spcPct val="100000"/>
              </a:lnSpc>
              <a:spcBef>
                <a:spcPts val="600"/>
              </a:spcBef>
              <a:spcAft>
                <a:spcPts val="600"/>
              </a:spcAft>
              <a:buClr>
                <a:schemeClr val="accent1"/>
              </a:buClr>
              <a:buSzPts val="1200"/>
              <a:buFont typeface="Noto Sans Symbols"/>
              <a:buChar char="🞆"/>
              <a:defRPr b="0" i="0" sz="1200" u="none" cap="none" strike="noStrike">
                <a:solidFill>
                  <a:schemeClr val="lt1"/>
                </a:solidFill>
                <a:latin typeface="Arial"/>
                <a:ea typeface="Arial"/>
                <a:cs typeface="Arial"/>
                <a:sym typeface="Arial"/>
              </a:defRPr>
            </a:lvl9pPr>
          </a:lstStyle>
          <a:p/>
        </p:txBody>
      </p:sp>
      <p:sp>
        <p:nvSpPr>
          <p:cNvPr id="82" name="Google Shape;82;p15"/>
          <p:cNvSpPr txBox="1"/>
          <p:nvPr>
            <p:ph idx="1" type="body"/>
          </p:nvPr>
        </p:nvSpPr>
        <p:spPr>
          <a:xfrm>
            <a:off x="810000" y="5367338"/>
            <a:ext cx="10561418" cy="493712"/>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228600" lvl="0" marL="457200" algn="l">
              <a:lnSpc>
                <a:spcPct val="100000"/>
              </a:lnSpc>
              <a:spcBef>
                <a:spcPts val="240"/>
              </a:spcBef>
              <a:spcAft>
                <a:spcPts val="0"/>
              </a:spcAft>
              <a:buSzPts val="1200"/>
              <a:buNone/>
              <a:defRPr sz="1200"/>
            </a:lvl1pPr>
            <a:lvl2pPr indent="-228600" lvl="1" marL="914400" algn="l">
              <a:lnSpc>
                <a:spcPct val="100000"/>
              </a:lnSpc>
              <a:spcBef>
                <a:spcPts val="600"/>
              </a:spcBef>
              <a:spcAft>
                <a:spcPts val="0"/>
              </a:spcAft>
              <a:buSzPts val="1200"/>
              <a:buNone/>
              <a:defRPr sz="1200"/>
            </a:lvl2pPr>
            <a:lvl3pPr indent="-228600" lvl="2" marL="1371600" algn="l">
              <a:lnSpc>
                <a:spcPct val="100000"/>
              </a:lnSpc>
              <a:spcBef>
                <a:spcPts val="600"/>
              </a:spcBef>
              <a:spcAft>
                <a:spcPts val="0"/>
              </a:spcAft>
              <a:buSzPts val="1000"/>
              <a:buNone/>
              <a:defRPr sz="1000"/>
            </a:lvl3pPr>
            <a:lvl4pPr indent="-228600" lvl="3" marL="1828800" algn="l">
              <a:lnSpc>
                <a:spcPct val="100000"/>
              </a:lnSpc>
              <a:spcBef>
                <a:spcPts val="600"/>
              </a:spcBef>
              <a:spcAft>
                <a:spcPts val="0"/>
              </a:spcAft>
              <a:buSzPts val="900"/>
              <a:buNone/>
              <a:defRPr sz="900"/>
            </a:lvl4pPr>
            <a:lvl5pPr indent="-228600" lvl="4" marL="2286000" algn="l">
              <a:lnSpc>
                <a:spcPct val="100000"/>
              </a:lnSpc>
              <a:spcBef>
                <a:spcPts val="600"/>
              </a:spcBef>
              <a:spcAft>
                <a:spcPts val="0"/>
              </a:spcAft>
              <a:buSzPts val="900"/>
              <a:buNone/>
              <a:defRPr sz="900"/>
            </a:lvl5pPr>
            <a:lvl6pPr indent="-228600" lvl="5" marL="2743200" algn="l">
              <a:lnSpc>
                <a:spcPct val="100000"/>
              </a:lnSpc>
              <a:spcBef>
                <a:spcPts val="600"/>
              </a:spcBef>
              <a:spcAft>
                <a:spcPts val="0"/>
              </a:spcAft>
              <a:buSzPts val="900"/>
              <a:buNone/>
              <a:defRPr sz="900"/>
            </a:lvl6pPr>
            <a:lvl7pPr indent="-228600" lvl="6" marL="3200400" algn="l">
              <a:lnSpc>
                <a:spcPct val="100000"/>
              </a:lnSpc>
              <a:spcBef>
                <a:spcPts val="600"/>
              </a:spcBef>
              <a:spcAft>
                <a:spcPts val="0"/>
              </a:spcAft>
              <a:buSzPts val="900"/>
              <a:buNone/>
              <a:defRPr sz="900"/>
            </a:lvl7pPr>
            <a:lvl8pPr indent="-228600" lvl="7" marL="3657600" algn="l">
              <a:lnSpc>
                <a:spcPct val="100000"/>
              </a:lnSpc>
              <a:spcBef>
                <a:spcPts val="600"/>
              </a:spcBef>
              <a:spcAft>
                <a:spcPts val="0"/>
              </a:spcAft>
              <a:buSzPts val="900"/>
              <a:buNone/>
              <a:defRPr sz="900"/>
            </a:lvl8pPr>
            <a:lvl9pPr indent="-228600" lvl="8" marL="4114800" algn="l">
              <a:lnSpc>
                <a:spcPct val="100000"/>
              </a:lnSpc>
              <a:spcBef>
                <a:spcPts val="600"/>
              </a:spcBef>
              <a:spcAft>
                <a:spcPts val="600"/>
              </a:spcAft>
              <a:buSzPts val="900"/>
              <a:buNone/>
              <a:defRPr sz="900"/>
            </a:lvl9pPr>
          </a:lstStyle>
          <a:p/>
        </p:txBody>
      </p:sp>
      <p:sp>
        <p:nvSpPr>
          <p:cNvPr id="83" name="Google Shape;83;p15"/>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5"/>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5"/>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6" name="Shape 86"/>
        <p:cNvGrpSpPr/>
        <p:nvPr/>
      </p:nvGrpSpPr>
      <p:grpSpPr>
        <a:xfrm>
          <a:off x="0" y="0"/>
          <a:ext cx="0" cy="0"/>
          <a:chOff x="0" y="0"/>
          <a:chExt cx="0" cy="0"/>
        </a:xfrm>
      </p:grpSpPr>
      <p:sp>
        <p:nvSpPr>
          <p:cNvPr id="87" name="Google Shape;87;p16"/>
          <p:cNvSpPr/>
          <p:nvPr/>
        </p:nvSpPr>
        <p:spPr>
          <a:xfrm>
            <a:off x="631697" y="1081456"/>
            <a:ext cx="6332416" cy="3239188"/>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88" name="Google Shape;88;p16"/>
          <p:cNvSpPr txBox="1"/>
          <p:nvPr>
            <p:ph type="title"/>
          </p:nvPr>
        </p:nvSpPr>
        <p:spPr>
          <a:xfrm>
            <a:off x="850985" y="1238502"/>
            <a:ext cx="5893840" cy="2645912"/>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4200"/>
              <a:buFont typeface="Arial"/>
              <a:buNone/>
              <a:defRPr b="1" sz="4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6"/>
          <p:cNvSpPr txBox="1"/>
          <p:nvPr>
            <p:ph idx="1" type="body"/>
          </p:nvPr>
        </p:nvSpPr>
        <p:spPr>
          <a:xfrm>
            <a:off x="853190" y="4443680"/>
            <a:ext cx="5891636" cy="713241"/>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algn="l">
              <a:lnSpc>
                <a:spcPct val="100000"/>
              </a:lnSpc>
              <a:spcBef>
                <a:spcPts val="360"/>
              </a:spcBef>
              <a:spcAft>
                <a:spcPts val="0"/>
              </a:spcAft>
              <a:buSzPts val="1800"/>
              <a:buNone/>
              <a:defRPr sz="1800">
                <a:solidFill>
                  <a:schemeClr val="lt1"/>
                </a:solidFill>
              </a:defRPr>
            </a:lvl1pPr>
            <a:lvl2pPr indent="-228600" lvl="1" marL="914400" algn="l">
              <a:lnSpc>
                <a:spcPct val="100000"/>
              </a:lnSpc>
              <a:spcBef>
                <a:spcPts val="600"/>
              </a:spcBef>
              <a:spcAft>
                <a:spcPts val="0"/>
              </a:spcAft>
              <a:buSzPts val="1800"/>
              <a:buNone/>
              <a:defRPr sz="1800">
                <a:solidFill>
                  <a:schemeClr val="lt1"/>
                </a:solidFill>
              </a:defRPr>
            </a:lvl2pPr>
            <a:lvl3pPr indent="-228600" lvl="2" marL="1371600" algn="l">
              <a:lnSpc>
                <a:spcPct val="100000"/>
              </a:lnSpc>
              <a:spcBef>
                <a:spcPts val="600"/>
              </a:spcBef>
              <a:spcAft>
                <a:spcPts val="0"/>
              </a:spcAft>
              <a:buSzPts val="1600"/>
              <a:buNone/>
              <a:defRPr sz="1600">
                <a:solidFill>
                  <a:schemeClr val="lt1"/>
                </a:solidFill>
              </a:defRPr>
            </a:lvl3pPr>
            <a:lvl4pPr indent="-228600" lvl="3" marL="1828800" algn="l">
              <a:lnSpc>
                <a:spcPct val="100000"/>
              </a:lnSpc>
              <a:spcBef>
                <a:spcPts val="600"/>
              </a:spcBef>
              <a:spcAft>
                <a:spcPts val="0"/>
              </a:spcAft>
              <a:buSzPts val="1400"/>
              <a:buNone/>
              <a:defRPr sz="1400">
                <a:solidFill>
                  <a:schemeClr val="lt1"/>
                </a:solidFill>
              </a:defRPr>
            </a:lvl4pPr>
            <a:lvl5pPr indent="-228600" lvl="4" marL="2286000" algn="l">
              <a:lnSpc>
                <a:spcPct val="100000"/>
              </a:lnSpc>
              <a:spcBef>
                <a:spcPts val="600"/>
              </a:spcBef>
              <a:spcAft>
                <a:spcPts val="0"/>
              </a:spcAft>
              <a:buSzPts val="1400"/>
              <a:buNone/>
              <a:defRPr sz="1400">
                <a:solidFill>
                  <a:schemeClr val="lt1"/>
                </a:solidFill>
              </a:defRPr>
            </a:lvl5pPr>
            <a:lvl6pPr indent="-228600" lvl="5" marL="2743200" algn="l">
              <a:lnSpc>
                <a:spcPct val="100000"/>
              </a:lnSpc>
              <a:spcBef>
                <a:spcPts val="600"/>
              </a:spcBef>
              <a:spcAft>
                <a:spcPts val="0"/>
              </a:spcAft>
              <a:buSzPts val="1400"/>
              <a:buNone/>
              <a:defRPr sz="1400">
                <a:solidFill>
                  <a:schemeClr val="lt1"/>
                </a:solidFill>
              </a:defRPr>
            </a:lvl6pPr>
            <a:lvl7pPr indent="-228600" lvl="6" marL="3200400" algn="l">
              <a:lnSpc>
                <a:spcPct val="100000"/>
              </a:lnSpc>
              <a:spcBef>
                <a:spcPts val="600"/>
              </a:spcBef>
              <a:spcAft>
                <a:spcPts val="0"/>
              </a:spcAft>
              <a:buSzPts val="1400"/>
              <a:buNone/>
              <a:defRPr sz="1400">
                <a:solidFill>
                  <a:schemeClr val="lt1"/>
                </a:solidFill>
              </a:defRPr>
            </a:lvl7pPr>
            <a:lvl8pPr indent="-228600" lvl="7" marL="3657600" algn="l">
              <a:lnSpc>
                <a:spcPct val="100000"/>
              </a:lnSpc>
              <a:spcBef>
                <a:spcPts val="600"/>
              </a:spcBef>
              <a:spcAft>
                <a:spcPts val="0"/>
              </a:spcAft>
              <a:buSzPts val="1400"/>
              <a:buNone/>
              <a:defRPr sz="1400">
                <a:solidFill>
                  <a:schemeClr val="lt1"/>
                </a:solidFill>
              </a:defRPr>
            </a:lvl8pPr>
            <a:lvl9pPr indent="-228600" lvl="8" marL="4114800" algn="l">
              <a:lnSpc>
                <a:spcPct val="100000"/>
              </a:lnSpc>
              <a:spcBef>
                <a:spcPts val="600"/>
              </a:spcBef>
              <a:spcAft>
                <a:spcPts val="600"/>
              </a:spcAft>
              <a:buSzPts val="1400"/>
              <a:buNone/>
              <a:defRPr sz="1400">
                <a:solidFill>
                  <a:schemeClr val="lt1"/>
                </a:solidFill>
              </a:defRPr>
            </a:lvl9pPr>
          </a:lstStyle>
          <a:p/>
        </p:txBody>
      </p:sp>
      <p:sp>
        <p:nvSpPr>
          <p:cNvPr id="90" name="Google Shape;90;p16"/>
          <p:cNvSpPr txBox="1"/>
          <p:nvPr>
            <p:ph idx="2" type="body"/>
          </p:nvPr>
        </p:nvSpPr>
        <p:spPr>
          <a:xfrm>
            <a:off x="7574642" y="1081456"/>
            <a:ext cx="3810001" cy="407546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800"/>
              <a:buFont typeface="Arial"/>
              <a:buNone/>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91" name="Google Shape;91;p16"/>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6"/>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6"/>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4" name="Shape 94"/>
        <p:cNvGrpSpPr/>
        <p:nvPr/>
      </p:nvGrpSpPr>
      <p:grpSpPr>
        <a:xfrm>
          <a:off x="0" y="0"/>
          <a:ext cx="0" cy="0"/>
          <a:chOff x="0" y="0"/>
          <a:chExt cx="0" cy="0"/>
        </a:xfrm>
      </p:grpSpPr>
      <p:sp>
        <p:nvSpPr>
          <p:cNvPr id="95" name="Google Shape;95;p17"/>
          <p:cNvSpPr/>
          <p:nvPr/>
        </p:nvSpPr>
        <p:spPr>
          <a:xfrm>
            <a:off x="1140884" y="2286585"/>
            <a:ext cx="4895115" cy="2503972"/>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96" name="Google Shape;96;p17"/>
          <p:cNvSpPr txBox="1"/>
          <p:nvPr>
            <p:ph type="title"/>
          </p:nvPr>
        </p:nvSpPr>
        <p:spPr>
          <a:xfrm>
            <a:off x="1357089" y="2435957"/>
            <a:ext cx="4382521" cy="2007789"/>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7"/>
          <p:cNvSpPr txBox="1"/>
          <p:nvPr>
            <p:ph idx="1" type="body"/>
          </p:nvPr>
        </p:nvSpPr>
        <p:spPr>
          <a:xfrm>
            <a:off x="6156000" y="2286000"/>
            <a:ext cx="4880300" cy="229552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800"/>
              <a:buFont typeface="Arial"/>
              <a:buNone/>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98" name="Google Shape;98;p17"/>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7"/>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7"/>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1" name="Shape 101"/>
        <p:cNvGrpSpPr/>
        <p:nvPr/>
      </p:nvGrpSpPr>
      <p:grpSpPr>
        <a:xfrm>
          <a:off x="0" y="0"/>
          <a:ext cx="0" cy="0"/>
          <a:chOff x="0" y="0"/>
          <a:chExt cx="0" cy="0"/>
        </a:xfrm>
      </p:grpSpPr>
      <p:sp>
        <p:nvSpPr>
          <p:cNvPr id="102" name="Google Shape;102;p18"/>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03" name="Google Shape;103;p18"/>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8"/>
          <p:cNvSpPr txBox="1"/>
          <p:nvPr>
            <p:ph idx="1" type="body"/>
          </p:nvPr>
        </p:nvSpPr>
        <p:spPr>
          <a:xfrm rot="5400000">
            <a:off x="4254444" y="-1260043"/>
            <a:ext cx="3674397" cy="1056328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105" name="Google Shape;105;p18"/>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8"/>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8"/>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8" name="Shape 108"/>
        <p:cNvGrpSpPr/>
        <p:nvPr/>
      </p:nvGrpSpPr>
      <p:grpSpPr>
        <a:xfrm>
          <a:off x="0" y="0"/>
          <a:ext cx="0" cy="0"/>
          <a:chOff x="0" y="0"/>
          <a:chExt cx="0" cy="0"/>
        </a:xfrm>
      </p:grpSpPr>
      <p:sp>
        <p:nvSpPr>
          <p:cNvPr id="109" name="Google Shape;109;p19"/>
          <p:cNvSpPr/>
          <p:nvPr/>
        </p:nvSpPr>
        <p:spPr>
          <a:xfrm>
            <a:off x="7669651" y="446089"/>
            <a:ext cx="4522349" cy="5414962"/>
          </a:xfrm>
          <a:custGeom>
            <a:rect b="b" l="l" r="r" t="t"/>
            <a:pathLst>
              <a:path extrusionOk="0" h="4320" w="2879">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10" name="Google Shape;110;p19"/>
          <p:cNvSpPr txBox="1"/>
          <p:nvPr>
            <p:ph type="title"/>
          </p:nvPr>
        </p:nvSpPr>
        <p:spPr>
          <a:xfrm rot="5400000">
            <a:off x="6863537" y="1906175"/>
            <a:ext cx="5134798" cy="2494791"/>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9"/>
          <p:cNvSpPr txBox="1"/>
          <p:nvPr>
            <p:ph idx="1" type="body"/>
          </p:nvPr>
        </p:nvSpPr>
        <p:spPr>
          <a:xfrm rot="5400000">
            <a:off x="1408290" y="-152200"/>
            <a:ext cx="5414962" cy="661154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112" name="Google Shape;112;p19"/>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9"/>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9"/>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7"/>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24" name="Google Shape;24;p7"/>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26" name="Google Shape;26;p7"/>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7"/>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7"/>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8"/>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9"/>
          <p:cNvSpPr/>
          <p:nvPr/>
        </p:nvSpPr>
        <p:spPr>
          <a:xfrm>
            <a:off x="0" y="1"/>
            <a:ext cx="12192000" cy="5203825"/>
          </a:xfrm>
          <a:custGeom>
            <a:rect b="b" l="l" r="r" t="t"/>
            <a:pathLst>
              <a:path extrusionOk="0" h="3278" w="5760">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35" name="Google Shape;35;p9"/>
          <p:cNvSpPr txBox="1"/>
          <p:nvPr>
            <p:ph type="title"/>
          </p:nvPr>
        </p:nvSpPr>
        <p:spPr>
          <a:xfrm>
            <a:off x="810000" y="2951396"/>
            <a:ext cx="10561418" cy="14688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r">
              <a:lnSpc>
                <a:spcPct val="100000"/>
              </a:lnSpc>
              <a:spcBef>
                <a:spcPts val="0"/>
              </a:spcBef>
              <a:spcAft>
                <a:spcPts val="0"/>
              </a:spcAft>
              <a:buClr>
                <a:srgbClr val="FEFEFE"/>
              </a:buClr>
              <a:buSzPts val="4800"/>
              <a:buFont typeface="Arial"/>
              <a:buNone/>
              <a:defRPr b="1"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9"/>
          <p:cNvSpPr txBox="1"/>
          <p:nvPr>
            <p:ph idx="1" type="body"/>
          </p:nvPr>
        </p:nvSpPr>
        <p:spPr>
          <a:xfrm>
            <a:off x="810000" y="5281201"/>
            <a:ext cx="10561418" cy="43395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algn="r">
              <a:lnSpc>
                <a:spcPct val="100000"/>
              </a:lnSpc>
              <a:spcBef>
                <a:spcPts val="360"/>
              </a:spcBef>
              <a:spcAft>
                <a:spcPts val="0"/>
              </a:spcAft>
              <a:buSzPts val="1800"/>
              <a:buNone/>
              <a:defRPr sz="1800">
                <a:solidFill>
                  <a:schemeClr val="lt1"/>
                </a:solidFill>
              </a:defRPr>
            </a:lvl1pPr>
            <a:lvl2pPr indent="-228600" lvl="1" marL="914400" algn="l">
              <a:lnSpc>
                <a:spcPct val="100000"/>
              </a:lnSpc>
              <a:spcBef>
                <a:spcPts val="600"/>
              </a:spcBef>
              <a:spcAft>
                <a:spcPts val="0"/>
              </a:spcAft>
              <a:buSzPts val="1800"/>
              <a:buNone/>
              <a:defRPr sz="1800">
                <a:solidFill>
                  <a:schemeClr val="lt1"/>
                </a:solidFill>
              </a:defRPr>
            </a:lvl2pPr>
            <a:lvl3pPr indent="-228600" lvl="2" marL="1371600" algn="l">
              <a:lnSpc>
                <a:spcPct val="100000"/>
              </a:lnSpc>
              <a:spcBef>
                <a:spcPts val="600"/>
              </a:spcBef>
              <a:spcAft>
                <a:spcPts val="0"/>
              </a:spcAft>
              <a:buSzPts val="1600"/>
              <a:buNone/>
              <a:defRPr sz="1600">
                <a:solidFill>
                  <a:schemeClr val="lt1"/>
                </a:solidFill>
              </a:defRPr>
            </a:lvl3pPr>
            <a:lvl4pPr indent="-228600" lvl="3" marL="1828800" algn="l">
              <a:lnSpc>
                <a:spcPct val="100000"/>
              </a:lnSpc>
              <a:spcBef>
                <a:spcPts val="600"/>
              </a:spcBef>
              <a:spcAft>
                <a:spcPts val="0"/>
              </a:spcAft>
              <a:buSzPts val="1400"/>
              <a:buNone/>
              <a:defRPr sz="1400">
                <a:solidFill>
                  <a:schemeClr val="lt1"/>
                </a:solidFill>
              </a:defRPr>
            </a:lvl4pPr>
            <a:lvl5pPr indent="-228600" lvl="4" marL="2286000" algn="l">
              <a:lnSpc>
                <a:spcPct val="100000"/>
              </a:lnSpc>
              <a:spcBef>
                <a:spcPts val="600"/>
              </a:spcBef>
              <a:spcAft>
                <a:spcPts val="0"/>
              </a:spcAft>
              <a:buSzPts val="1400"/>
              <a:buNone/>
              <a:defRPr sz="1400">
                <a:solidFill>
                  <a:schemeClr val="lt1"/>
                </a:solidFill>
              </a:defRPr>
            </a:lvl5pPr>
            <a:lvl6pPr indent="-228600" lvl="5" marL="2743200" algn="l">
              <a:lnSpc>
                <a:spcPct val="100000"/>
              </a:lnSpc>
              <a:spcBef>
                <a:spcPts val="600"/>
              </a:spcBef>
              <a:spcAft>
                <a:spcPts val="0"/>
              </a:spcAft>
              <a:buSzPts val="1400"/>
              <a:buNone/>
              <a:defRPr sz="1400">
                <a:solidFill>
                  <a:schemeClr val="lt1"/>
                </a:solidFill>
              </a:defRPr>
            </a:lvl6pPr>
            <a:lvl7pPr indent="-228600" lvl="6" marL="3200400" algn="l">
              <a:lnSpc>
                <a:spcPct val="100000"/>
              </a:lnSpc>
              <a:spcBef>
                <a:spcPts val="600"/>
              </a:spcBef>
              <a:spcAft>
                <a:spcPts val="0"/>
              </a:spcAft>
              <a:buSzPts val="1400"/>
              <a:buNone/>
              <a:defRPr sz="1400">
                <a:solidFill>
                  <a:schemeClr val="lt1"/>
                </a:solidFill>
              </a:defRPr>
            </a:lvl7pPr>
            <a:lvl8pPr indent="-228600" lvl="7" marL="3657600" algn="l">
              <a:lnSpc>
                <a:spcPct val="100000"/>
              </a:lnSpc>
              <a:spcBef>
                <a:spcPts val="600"/>
              </a:spcBef>
              <a:spcAft>
                <a:spcPts val="0"/>
              </a:spcAft>
              <a:buSzPts val="1400"/>
              <a:buNone/>
              <a:defRPr sz="1400">
                <a:solidFill>
                  <a:schemeClr val="lt1"/>
                </a:solidFill>
              </a:defRPr>
            </a:lvl8pPr>
            <a:lvl9pPr indent="-228600" lvl="8" marL="4114800" algn="l">
              <a:lnSpc>
                <a:spcPct val="100000"/>
              </a:lnSpc>
              <a:spcBef>
                <a:spcPts val="600"/>
              </a:spcBef>
              <a:spcAft>
                <a:spcPts val="600"/>
              </a:spcAft>
              <a:buSzPts val="1400"/>
              <a:buNone/>
              <a:defRPr sz="1400">
                <a:solidFill>
                  <a:schemeClr val="lt1"/>
                </a:solidFill>
              </a:defRPr>
            </a:lvl9pPr>
          </a:lstStyle>
          <a:p/>
        </p:txBody>
      </p:sp>
      <p:sp>
        <p:nvSpPr>
          <p:cNvPr id="37" name="Google Shape;37;p9"/>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9"/>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9"/>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0"/>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42" name="Google Shape;42;p10"/>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0"/>
          <p:cNvSpPr txBox="1"/>
          <p:nvPr>
            <p:ph idx="1" type="body"/>
          </p:nvPr>
        </p:nvSpPr>
        <p:spPr>
          <a:xfrm>
            <a:off x="818712" y="2222287"/>
            <a:ext cx="5185873" cy="3638763"/>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44" name="Google Shape;44;p10"/>
          <p:cNvSpPr txBox="1"/>
          <p:nvPr>
            <p:ph idx="2" type="body"/>
          </p:nvPr>
        </p:nvSpPr>
        <p:spPr>
          <a:xfrm>
            <a:off x="6187415" y="2222287"/>
            <a:ext cx="5194583" cy="363876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45" name="Google Shape;45;p10"/>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0"/>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0"/>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11"/>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50" name="Google Shape;50;p11"/>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4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1"/>
          <p:cNvSpPr txBox="1"/>
          <p:nvPr>
            <p:ph idx="1" type="body"/>
          </p:nvPr>
        </p:nvSpPr>
        <p:spPr>
          <a:xfrm>
            <a:off x="814728" y="2174875"/>
            <a:ext cx="5189857" cy="576262"/>
          </a:xfrm>
          <a:prstGeom prst="rect">
            <a:avLst/>
          </a:prstGeom>
          <a:noFill/>
          <a:ln>
            <a:noFill/>
          </a:ln>
          <a:effectLst>
            <a:outerShdw blurRad="50800">
              <a:srgbClr val="000000">
                <a:alpha val="40000"/>
              </a:srgbClr>
            </a:outerShdw>
          </a:effectLst>
        </p:spPr>
        <p:txBody>
          <a:bodyPr anchorCtr="0" anchor="b" bIns="45700" lIns="91425" spcFirstLastPara="1" rIns="91425" wrap="square" tIns="45700">
            <a:noAutofit/>
          </a:bodyPr>
          <a:lstStyle>
            <a:lvl1pPr indent="-228600" lvl="0" marL="457200" algn="ctr">
              <a:lnSpc>
                <a:spcPct val="100000"/>
              </a:lnSpc>
              <a:spcBef>
                <a:spcPts val="400"/>
              </a:spcBef>
              <a:spcAft>
                <a:spcPts val="0"/>
              </a:spcAft>
              <a:buSzPts val="2000"/>
              <a:buNone/>
              <a:defRPr b="0" sz="2000"/>
            </a:lvl1pPr>
            <a:lvl2pPr indent="-228600" lvl="1" marL="914400" algn="l">
              <a:lnSpc>
                <a:spcPct val="100000"/>
              </a:lnSpc>
              <a:spcBef>
                <a:spcPts val="600"/>
              </a:spcBef>
              <a:spcAft>
                <a:spcPts val="0"/>
              </a:spcAft>
              <a:buSzPts val="2000"/>
              <a:buNone/>
              <a:defRPr b="1" sz="2000"/>
            </a:lvl2pPr>
            <a:lvl3pPr indent="-228600" lvl="2" marL="1371600" algn="l">
              <a:lnSpc>
                <a:spcPct val="100000"/>
              </a:lnSpc>
              <a:spcBef>
                <a:spcPts val="600"/>
              </a:spcBef>
              <a:spcAft>
                <a:spcPts val="0"/>
              </a:spcAft>
              <a:buSzPts val="1800"/>
              <a:buNone/>
              <a:defRPr b="1" sz="1800"/>
            </a:lvl3pPr>
            <a:lvl4pPr indent="-228600" lvl="3" marL="1828800" algn="l">
              <a:lnSpc>
                <a:spcPct val="100000"/>
              </a:lnSpc>
              <a:spcBef>
                <a:spcPts val="600"/>
              </a:spcBef>
              <a:spcAft>
                <a:spcPts val="0"/>
              </a:spcAft>
              <a:buSzPts val="1600"/>
              <a:buNone/>
              <a:defRPr b="1" sz="1600"/>
            </a:lvl4pPr>
            <a:lvl5pPr indent="-228600" lvl="4" marL="2286000" algn="l">
              <a:lnSpc>
                <a:spcPct val="100000"/>
              </a:lnSpc>
              <a:spcBef>
                <a:spcPts val="600"/>
              </a:spcBef>
              <a:spcAft>
                <a:spcPts val="0"/>
              </a:spcAft>
              <a:buSzPts val="1600"/>
              <a:buNone/>
              <a:defRPr b="1" sz="1600"/>
            </a:lvl5pPr>
            <a:lvl6pPr indent="-228600" lvl="5" marL="2743200" algn="l">
              <a:lnSpc>
                <a:spcPct val="100000"/>
              </a:lnSpc>
              <a:spcBef>
                <a:spcPts val="600"/>
              </a:spcBef>
              <a:spcAft>
                <a:spcPts val="0"/>
              </a:spcAft>
              <a:buSzPts val="1600"/>
              <a:buNone/>
              <a:defRPr b="1" sz="1600"/>
            </a:lvl6pPr>
            <a:lvl7pPr indent="-228600" lvl="6" marL="3200400" algn="l">
              <a:lnSpc>
                <a:spcPct val="100000"/>
              </a:lnSpc>
              <a:spcBef>
                <a:spcPts val="600"/>
              </a:spcBef>
              <a:spcAft>
                <a:spcPts val="0"/>
              </a:spcAft>
              <a:buSzPts val="1600"/>
              <a:buNone/>
              <a:defRPr b="1" sz="1600"/>
            </a:lvl7pPr>
            <a:lvl8pPr indent="-228600" lvl="7" marL="3657600" algn="l">
              <a:lnSpc>
                <a:spcPct val="100000"/>
              </a:lnSpc>
              <a:spcBef>
                <a:spcPts val="600"/>
              </a:spcBef>
              <a:spcAft>
                <a:spcPts val="0"/>
              </a:spcAft>
              <a:buSzPts val="1600"/>
              <a:buNone/>
              <a:defRPr b="1" sz="1600"/>
            </a:lvl8pPr>
            <a:lvl9pPr indent="-228600" lvl="8" marL="4114800" algn="l">
              <a:lnSpc>
                <a:spcPct val="100000"/>
              </a:lnSpc>
              <a:spcBef>
                <a:spcPts val="600"/>
              </a:spcBef>
              <a:spcAft>
                <a:spcPts val="600"/>
              </a:spcAft>
              <a:buSzPts val="1600"/>
              <a:buNone/>
              <a:defRPr b="1" sz="1600"/>
            </a:lvl9pPr>
          </a:lstStyle>
          <a:p/>
        </p:txBody>
      </p:sp>
      <p:sp>
        <p:nvSpPr>
          <p:cNvPr id="52" name="Google Shape;52;p11"/>
          <p:cNvSpPr txBox="1"/>
          <p:nvPr>
            <p:ph idx="2" type="body"/>
          </p:nvPr>
        </p:nvSpPr>
        <p:spPr>
          <a:xfrm>
            <a:off x="814729" y="2751138"/>
            <a:ext cx="5189856" cy="3109913"/>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53" name="Google Shape;53;p11"/>
          <p:cNvSpPr txBox="1"/>
          <p:nvPr>
            <p:ph idx="3" type="body"/>
          </p:nvPr>
        </p:nvSpPr>
        <p:spPr>
          <a:xfrm>
            <a:off x="6187415" y="2174875"/>
            <a:ext cx="5194583" cy="576262"/>
          </a:xfrm>
          <a:prstGeom prst="rect">
            <a:avLst/>
          </a:prstGeom>
          <a:noFill/>
          <a:ln>
            <a:noFill/>
          </a:ln>
          <a:effectLst>
            <a:outerShdw blurRad="50800">
              <a:srgbClr val="000000">
                <a:alpha val="40000"/>
              </a:srgbClr>
            </a:outerShdw>
          </a:effectLst>
        </p:spPr>
        <p:txBody>
          <a:bodyPr anchorCtr="0" anchor="b" bIns="45700" lIns="91425" spcFirstLastPara="1" rIns="91425" wrap="square" tIns="45700">
            <a:noAutofit/>
          </a:bodyPr>
          <a:lstStyle>
            <a:lvl1pPr indent="-228600" lvl="0" marL="457200" algn="ctr">
              <a:lnSpc>
                <a:spcPct val="100000"/>
              </a:lnSpc>
              <a:spcBef>
                <a:spcPts val="400"/>
              </a:spcBef>
              <a:spcAft>
                <a:spcPts val="0"/>
              </a:spcAft>
              <a:buSzPts val="2000"/>
              <a:buNone/>
              <a:defRPr b="0" sz="2000"/>
            </a:lvl1pPr>
            <a:lvl2pPr indent="-228600" lvl="1" marL="914400" algn="l">
              <a:lnSpc>
                <a:spcPct val="100000"/>
              </a:lnSpc>
              <a:spcBef>
                <a:spcPts val="600"/>
              </a:spcBef>
              <a:spcAft>
                <a:spcPts val="0"/>
              </a:spcAft>
              <a:buSzPts val="2000"/>
              <a:buNone/>
              <a:defRPr b="1" sz="2000"/>
            </a:lvl2pPr>
            <a:lvl3pPr indent="-228600" lvl="2" marL="1371600" algn="l">
              <a:lnSpc>
                <a:spcPct val="100000"/>
              </a:lnSpc>
              <a:spcBef>
                <a:spcPts val="600"/>
              </a:spcBef>
              <a:spcAft>
                <a:spcPts val="0"/>
              </a:spcAft>
              <a:buSzPts val="1800"/>
              <a:buNone/>
              <a:defRPr b="1" sz="1800"/>
            </a:lvl3pPr>
            <a:lvl4pPr indent="-228600" lvl="3" marL="1828800" algn="l">
              <a:lnSpc>
                <a:spcPct val="100000"/>
              </a:lnSpc>
              <a:spcBef>
                <a:spcPts val="600"/>
              </a:spcBef>
              <a:spcAft>
                <a:spcPts val="0"/>
              </a:spcAft>
              <a:buSzPts val="1600"/>
              <a:buNone/>
              <a:defRPr b="1" sz="1600"/>
            </a:lvl4pPr>
            <a:lvl5pPr indent="-228600" lvl="4" marL="2286000" algn="l">
              <a:lnSpc>
                <a:spcPct val="100000"/>
              </a:lnSpc>
              <a:spcBef>
                <a:spcPts val="600"/>
              </a:spcBef>
              <a:spcAft>
                <a:spcPts val="0"/>
              </a:spcAft>
              <a:buSzPts val="1600"/>
              <a:buNone/>
              <a:defRPr b="1" sz="1600"/>
            </a:lvl5pPr>
            <a:lvl6pPr indent="-228600" lvl="5" marL="2743200" algn="l">
              <a:lnSpc>
                <a:spcPct val="100000"/>
              </a:lnSpc>
              <a:spcBef>
                <a:spcPts val="600"/>
              </a:spcBef>
              <a:spcAft>
                <a:spcPts val="0"/>
              </a:spcAft>
              <a:buSzPts val="1600"/>
              <a:buNone/>
              <a:defRPr b="1" sz="1600"/>
            </a:lvl6pPr>
            <a:lvl7pPr indent="-228600" lvl="6" marL="3200400" algn="l">
              <a:lnSpc>
                <a:spcPct val="100000"/>
              </a:lnSpc>
              <a:spcBef>
                <a:spcPts val="600"/>
              </a:spcBef>
              <a:spcAft>
                <a:spcPts val="0"/>
              </a:spcAft>
              <a:buSzPts val="1600"/>
              <a:buNone/>
              <a:defRPr b="1" sz="1600"/>
            </a:lvl7pPr>
            <a:lvl8pPr indent="-228600" lvl="7" marL="3657600" algn="l">
              <a:lnSpc>
                <a:spcPct val="100000"/>
              </a:lnSpc>
              <a:spcBef>
                <a:spcPts val="600"/>
              </a:spcBef>
              <a:spcAft>
                <a:spcPts val="0"/>
              </a:spcAft>
              <a:buSzPts val="1600"/>
              <a:buNone/>
              <a:defRPr b="1" sz="1600"/>
            </a:lvl8pPr>
            <a:lvl9pPr indent="-228600" lvl="8" marL="4114800" algn="l">
              <a:lnSpc>
                <a:spcPct val="100000"/>
              </a:lnSpc>
              <a:spcBef>
                <a:spcPts val="600"/>
              </a:spcBef>
              <a:spcAft>
                <a:spcPts val="600"/>
              </a:spcAft>
              <a:buSzPts val="1600"/>
              <a:buNone/>
              <a:defRPr b="1" sz="1600"/>
            </a:lvl9pPr>
          </a:lstStyle>
          <a:p/>
        </p:txBody>
      </p:sp>
      <p:sp>
        <p:nvSpPr>
          <p:cNvPr id="54" name="Google Shape;54;p11"/>
          <p:cNvSpPr txBox="1"/>
          <p:nvPr>
            <p:ph idx="4" type="body"/>
          </p:nvPr>
        </p:nvSpPr>
        <p:spPr>
          <a:xfrm>
            <a:off x="6187415" y="2751138"/>
            <a:ext cx="5194583" cy="3109913"/>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55" name="Google Shape;55;p11"/>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1"/>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1"/>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12"/>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60" name="Google Shape;60;p12"/>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2"/>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2"/>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2"/>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13"/>
          <p:cNvSpPr/>
          <p:nvPr/>
        </p:nvSpPr>
        <p:spPr>
          <a:xfrm>
            <a:off x="1073151" y="446087"/>
            <a:ext cx="3547533" cy="1814651"/>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66" name="Google Shape;66;p13"/>
          <p:cNvSpPr txBox="1"/>
          <p:nvPr>
            <p:ph type="title"/>
          </p:nvPr>
        </p:nvSpPr>
        <p:spPr>
          <a:xfrm>
            <a:off x="1073151" y="446088"/>
            <a:ext cx="3547533" cy="1618396"/>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2000"/>
              <a:buFont typeface="Arial"/>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3"/>
          <p:cNvSpPr txBox="1"/>
          <p:nvPr>
            <p:ph idx="1" type="body"/>
          </p:nvPr>
        </p:nvSpPr>
        <p:spPr>
          <a:xfrm>
            <a:off x="4855633" y="446088"/>
            <a:ext cx="6252633" cy="5414963"/>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68" name="Google Shape;68;p13"/>
          <p:cNvSpPr txBox="1"/>
          <p:nvPr>
            <p:ph idx="2" type="body"/>
          </p:nvPr>
        </p:nvSpPr>
        <p:spPr>
          <a:xfrm>
            <a:off x="1073151" y="2260738"/>
            <a:ext cx="3547533" cy="36003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228600" lvl="0" marL="457200" algn="l">
              <a:lnSpc>
                <a:spcPct val="100000"/>
              </a:lnSpc>
              <a:spcBef>
                <a:spcPts val="280"/>
              </a:spcBef>
              <a:spcAft>
                <a:spcPts val="0"/>
              </a:spcAft>
              <a:buSzPts val="1400"/>
              <a:buNone/>
              <a:defRPr sz="1400"/>
            </a:lvl1pPr>
            <a:lvl2pPr indent="-228600" lvl="1" marL="914400" algn="l">
              <a:lnSpc>
                <a:spcPct val="100000"/>
              </a:lnSpc>
              <a:spcBef>
                <a:spcPts val="600"/>
              </a:spcBef>
              <a:spcAft>
                <a:spcPts val="0"/>
              </a:spcAft>
              <a:buSzPts val="1200"/>
              <a:buNone/>
              <a:defRPr sz="1200"/>
            </a:lvl2pPr>
            <a:lvl3pPr indent="-228600" lvl="2" marL="1371600" algn="l">
              <a:lnSpc>
                <a:spcPct val="100000"/>
              </a:lnSpc>
              <a:spcBef>
                <a:spcPts val="600"/>
              </a:spcBef>
              <a:spcAft>
                <a:spcPts val="0"/>
              </a:spcAft>
              <a:buSzPts val="1000"/>
              <a:buNone/>
              <a:defRPr sz="1000"/>
            </a:lvl3pPr>
            <a:lvl4pPr indent="-228600" lvl="3" marL="1828800" algn="l">
              <a:lnSpc>
                <a:spcPct val="100000"/>
              </a:lnSpc>
              <a:spcBef>
                <a:spcPts val="600"/>
              </a:spcBef>
              <a:spcAft>
                <a:spcPts val="0"/>
              </a:spcAft>
              <a:buSzPts val="900"/>
              <a:buNone/>
              <a:defRPr sz="900"/>
            </a:lvl4pPr>
            <a:lvl5pPr indent="-228600" lvl="4" marL="2286000" algn="l">
              <a:lnSpc>
                <a:spcPct val="100000"/>
              </a:lnSpc>
              <a:spcBef>
                <a:spcPts val="600"/>
              </a:spcBef>
              <a:spcAft>
                <a:spcPts val="0"/>
              </a:spcAft>
              <a:buSzPts val="900"/>
              <a:buNone/>
              <a:defRPr sz="900"/>
            </a:lvl5pPr>
            <a:lvl6pPr indent="-228600" lvl="5" marL="2743200" algn="l">
              <a:lnSpc>
                <a:spcPct val="100000"/>
              </a:lnSpc>
              <a:spcBef>
                <a:spcPts val="600"/>
              </a:spcBef>
              <a:spcAft>
                <a:spcPts val="0"/>
              </a:spcAft>
              <a:buSzPts val="900"/>
              <a:buNone/>
              <a:defRPr sz="900"/>
            </a:lvl6pPr>
            <a:lvl7pPr indent="-228600" lvl="6" marL="3200400" algn="l">
              <a:lnSpc>
                <a:spcPct val="100000"/>
              </a:lnSpc>
              <a:spcBef>
                <a:spcPts val="600"/>
              </a:spcBef>
              <a:spcAft>
                <a:spcPts val="0"/>
              </a:spcAft>
              <a:buSzPts val="900"/>
              <a:buNone/>
              <a:defRPr sz="900"/>
            </a:lvl7pPr>
            <a:lvl8pPr indent="-228600" lvl="7" marL="3657600" algn="l">
              <a:lnSpc>
                <a:spcPct val="100000"/>
              </a:lnSpc>
              <a:spcBef>
                <a:spcPts val="600"/>
              </a:spcBef>
              <a:spcAft>
                <a:spcPts val="0"/>
              </a:spcAft>
              <a:buSzPts val="900"/>
              <a:buNone/>
              <a:defRPr sz="900"/>
            </a:lvl8pPr>
            <a:lvl9pPr indent="-228600" lvl="8" marL="4114800" algn="l">
              <a:lnSpc>
                <a:spcPct val="100000"/>
              </a:lnSpc>
              <a:spcBef>
                <a:spcPts val="600"/>
              </a:spcBef>
              <a:spcAft>
                <a:spcPts val="600"/>
              </a:spcAft>
              <a:buSzPts val="900"/>
              <a:buNone/>
              <a:defRPr sz="900"/>
            </a:lvl9pPr>
          </a:lstStyle>
          <a:p/>
        </p:txBody>
      </p:sp>
      <p:sp>
        <p:nvSpPr>
          <p:cNvPr id="69" name="Google Shape;69;p13"/>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3"/>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3"/>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4"/>
          <p:cNvSpPr txBox="1"/>
          <p:nvPr>
            <p:ph type="title"/>
          </p:nvPr>
        </p:nvSpPr>
        <p:spPr>
          <a:xfrm>
            <a:off x="814728" y="727522"/>
            <a:ext cx="4852988" cy="1617163"/>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a:bodyPr>
          <a:lstStyle>
            <a:lvl1pPr lvl="0" algn="l">
              <a:lnSpc>
                <a:spcPct val="100000"/>
              </a:lnSpc>
              <a:spcBef>
                <a:spcPts val="0"/>
              </a:spcBef>
              <a:spcAft>
                <a:spcPts val="0"/>
              </a:spcAft>
              <a:buClr>
                <a:srgbClr val="FEFEFE"/>
              </a:buClr>
              <a:buSzPts val="2400"/>
              <a:buFont typeface="Aria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4"/>
          <p:cNvSpPr/>
          <p:nvPr>
            <p:ph idx="2" type="pic"/>
          </p:nvPr>
        </p:nvSpPr>
        <p:spPr>
          <a:xfrm>
            <a:off x="6098117" y="0"/>
            <a:ext cx="6093883" cy="6858000"/>
          </a:xfrm>
          <a:prstGeom prst="rect">
            <a:avLst/>
          </a:prstGeom>
          <a:noFill/>
          <a:ln cap="flat" cmpd="sng" w="9525">
            <a:solidFill>
              <a:schemeClr val="lt2"/>
            </a:solidFill>
            <a:prstDash val="solid"/>
            <a:round/>
            <a:headEnd len="sm" w="sm" type="none"/>
            <a:tailEnd len="sm" w="sm" type="none"/>
          </a:ln>
          <a:effectLst>
            <a:outerShdw blurRad="50800">
              <a:srgbClr val="000000">
                <a:alpha val="40000"/>
              </a:srgbClr>
            </a:outerShdw>
          </a:effectLst>
        </p:spPr>
        <p:txBody>
          <a:bodyPr anchorCtr="0" anchor="t" bIns="45700" lIns="91425" spcFirstLastPara="1" rIns="91425" wrap="square" tIns="45700">
            <a:normAutofit/>
          </a:bodyPr>
          <a:lstStyle>
            <a:lvl1pPr lvl="0" marR="0" rtl="0" algn="ctr">
              <a:lnSpc>
                <a:spcPct val="100000"/>
              </a:lnSpc>
              <a:spcBef>
                <a:spcPts val="280"/>
              </a:spcBef>
              <a:spcAft>
                <a:spcPts val="0"/>
              </a:spcAft>
              <a:buClr>
                <a:schemeClr val="accent1"/>
              </a:buClr>
              <a:buSzPts val="1400"/>
              <a:buFont typeface="Noto Sans Symbols"/>
              <a:buNone/>
              <a:defRPr b="0" i="0" sz="1400" u="none" cap="none" strike="noStrike">
                <a:solidFill>
                  <a:schemeClr val="lt1"/>
                </a:solidFill>
                <a:latin typeface="Arial"/>
                <a:ea typeface="Arial"/>
                <a:cs typeface="Arial"/>
                <a:sym typeface="Arial"/>
              </a:defRPr>
            </a:lvl1pPr>
            <a:lvl2pPr lvl="1" marR="0" rtl="0" algn="l">
              <a:lnSpc>
                <a:spcPct val="100000"/>
              </a:lnSpc>
              <a:spcBef>
                <a:spcPts val="600"/>
              </a:spcBef>
              <a:spcAft>
                <a:spcPts val="0"/>
              </a:spcAft>
              <a:buClr>
                <a:schemeClr val="accent1"/>
              </a:buClr>
              <a:buSzPts val="1600"/>
              <a:buFont typeface="Noto Sans Symbols"/>
              <a:buChar char="🞆"/>
              <a:defRPr b="0" i="0" sz="1600" u="none" cap="none" strike="noStrike">
                <a:solidFill>
                  <a:schemeClr val="lt1"/>
                </a:solidFill>
                <a:latin typeface="Arial"/>
                <a:ea typeface="Arial"/>
                <a:cs typeface="Arial"/>
                <a:sym typeface="Arial"/>
              </a:defRPr>
            </a:lvl2pPr>
            <a:lvl3pPr lvl="2" marR="0" rtl="0" algn="l">
              <a:lnSpc>
                <a:spcPct val="100000"/>
              </a:lnSpc>
              <a:spcBef>
                <a:spcPts val="600"/>
              </a:spcBef>
              <a:spcAft>
                <a:spcPts val="0"/>
              </a:spcAft>
              <a:buClr>
                <a:schemeClr val="accent1"/>
              </a:buClr>
              <a:buSzPts val="1400"/>
              <a:buFont typeface="Noto Sans Symbols"/>
              <a:buChar char="🞆"/>
              <a:defRPr b="0" i="0" sz="1400" u="none" cap="none" strike="noStrike">
                <a:solidFill>
                  <a:schemeClr val="lt1"/>
                </a:solidFill>
                <a:latin typeface="Arial"/>
                <a:ea typeface="Arial"/>
                <a:cs typeface="Arial"/>
                <a:sym typeface="Arial"/>
              </a:defRPr>
            </a:lvl3pPr>
            <a:lvl4pPr lvl="3"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Arial"/>
                <a:ea typeface="Arial"/>
                <a:cs typeface="Arial"/>
                <a:sym typeface="Arial"/>
              </a:defRPr>
            </a:lvl4pPr>
            <a:lvl5pPr lvl="4"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Arial"/>
                <a:ea typeface="Arial"/>
                <a:cs typeface="Arial"/>
                <a:sym typeface="Arial"/>
              </a:defRPr>
            </a:lvl5pPr>
            <a:lvl6pPr lvl="5"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Arial"/>
                <a:ea typeface="Arial"/>
                <a:cs typeface="Arial"/>
                <a:sym typeface="Arial"/>
              </a:defRPr>
            </a:lvl6pPr>
            <a:lvl7pPr lvl="6"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Arial"/>
                <a:ea typeface="Arial"/>
                <a:cs typeface="Arial"/>
                <a:sym typeface="Arial"/>
              </a:defRPr>
            </a:lvl7pPr>
            <a:lvl8pPr lvl="7"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Arial"/>
                <a:ea typeface="Arial"/>
                <a:cs typeface="Arial"/>
                <a:sym typeface="Arial"/>
              </a:defRPr>
            </a:lvl8pPr>
            <a:lvl9pPr lvl="8" marR="0" rtl="0" algn="l">
              <a:lnSpc>
                <a:spcPct val="100000"/>
              </a:lnSpc>
              <a:spcBef>
                <a:spcPts val="600"/>
              </a:spcBef>
              <a:spcAft>
                <a:spcPts val="600"/>
              </a:spcAft>
              <a:buClr>
                <a:schemeClr val="accent1"/>
              </a:buClr>
              <a:buSzPts val="1200"/>
              <a:buFont typeface="Noto Sans Symbols"/>
              <a:buChar char="🞆"/>
              <a:defRPr b="0" i="0" sz="1200" u="none" cap="none" strike="noStrike">
                <a:solidFill>
                  <a:schemeClr val="lt1"/>
                </a:solidFill>
                <a:latin typeface="Arial"/>
                <a:ea typeface="Arial"/>
                <a:cs typeface="Arial"/>
                <a:sym typeface="Arial"/>
              </a:defRPr>
            </a:lvl9pPr>
          </a:lstStyle>
          <a:p/>
        </p:txBody>
      </p:sp>
      <p:sp>
        <p:nvSpPr>
          <p:cNvPr id="75" name="Google Shape;75;p14"/>
          <p:cNvSpPr txBox="1"/>
          <p:nvPr>
            <p:ph idx="1" type="body"/>
          </p:nvPr>
        </p:nvSpPr>
        <p:spPr>
          <a:xfrm>
            <a:off x="814728" y="2344684"/>
            <a:ext cx="4852988" cy="351636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algn="l">
              <a:lnSpc>
                <a:spcPct val="100000"/>
              </a:lnSpc>
              <a:spcBef>
                <a:spcPts val="240"/>
              </a:spcBef>
              <a:spcAft>
                <a:spcPts val="0"/>
              </a:spcAft>
              <a:buSzPts val="1200"/>
              <a:buNone/>
              <a:defRPr sz="1200"/>
            </a:lvl1pPr>
            <a:lvl2pPr indent="-228600" lvl="1" marL="914400" algn="l">
              <a:lnSpc>
                <a:spcPct val="100000"/>
              </a:lnSpc>
              <a:spcBef>
                <a:spcPts val="600"/>
              </a:spcBef>
              <a:spcAft>
                <a:spcPts val="0"/>
              </a:spcAft>
              <a:buSzPts val="1200"/>
              <a:buNone/>
              <a:defRPr sz="1200"/>
            </a:lvl2pPr>
            <a:lvl3pPr indent="-228600" lvl="2" marL="1371600" algn="l">
              <a:lnSpc>
                <a:spcPct val="100000"/>
              </a:lnSpc>
              <a:spcBef>
                <a:spcPts val="600"/>
              </a:spcBef>
              <a:spcAft>
                <a:spcPts val="0"/>
              </a:spcAft>
              <a:buSzPts val="1000"/>
              <a:buNone/>
              <a:defRPr sz="1000"/>
            </a:lvl3pPr>
            <a:lvl4pPr indent="-228600" lvl="3" marL="1828800" algn="l">
              <a:lnSpc>
                <a:spcPct val="100000"/>
              </a:lnSpc>
              <a:spcBef>
                <a:spcPts val="600"/>
              </a:spcBef>
              <a:spcAft>
                <a:spcPts val="0"/>
              </a:spcAft>
              <a:buSzPts val="900"/>
              <a:buNone/>
              <a:defRPr sz="900"/>
            </a:lvl4pPr>
            <a:lvl5pPr indent="-228600" lvl="4" marL="2286000" algn="l">
              <a:lnSpc>
                <a:spcPct val="100000"/>
              </a:lnSpc>
              <a:spcBef>
                <a:spcPts val="600"/>
              </a:spcBef>
              <a:spcAft>
                <a:spcPts val="0"/>
              </a:spcAft>
              <a:buSzPts val="900"/>
              <a:buNone/>
              <a:defRPr sz="900"/>
            </a:lvl5pPr>
            <a:lvl6pPr indent="-228600" lvl="5" marL="2743200" algn="l">
              <a:lnSpc>
                <a:spcPct val="100000"/>
              </a:lnSpc>
              <a:spcBef>
                <a:spcPts val="600"/>
              </a:spcBef>
              <a:spcAft>
                <a:spcPts val="0"/>
              </a:spcAft>
              <a:buSzPts val="900"/>
              <a:buNone/>
              <a:defRPr sz="900"/>
            </a:lvl6pPr>
            <a:lvl7pPr indent="-228600" lvl="6" marL="3200400" algn="l">
              <a:lnSpc>
                <a:spcPct val="100000"/>
              </a:lnSpc>
              <a:spcBef>
                <a:spcPts val="600"/>
              </a:spcBef>
              <a:spcAft>
                <a:spcPts val="0"/>
              </a:spcAft>
              <a:buSzPts val="900"/>
              <a:buNone/>
              <a:defRPr sz="900"/>
            </a:lvl7pPr>
            <a:lvl8pPr indent="-228600" lvl="7" marL="3657600" algn="l">
              <a:lnSpc>
                <a:spcPct val="100000"/>
              </a:lnSpc>
              <a:spcBef>
                <a:spcPts val="600"/>
              </a:spcBef>
              <a:spcAft>
                <a:spcPts val="0"/>
              </a:spcAft>
              <a:buSzPts val="900"/>
              <a:buNone/>
              <a:defRPr sz="900"/>
            </a:lvl8pPr>
            <a:lvl9pPr indent="-228600" lvl="8" marL="4114800" algn="l">
              <a:lnSpc>
                <a:spcPct val="100000"/>
              </a:lnSpc>
              <a:spcBef>
                <a:spcPts val="600"/>
              </a:spcBef>
              <a:spcAft>
                <a:spcPts val="600"/>
              </a:spcAft>
              <a:buSzPts val="900"/>
              <a:buNone/>
              <a:defRPr sz="900"/>
            </a:lvl9pPr>
          </a:lstStyle>
          <a:p/>
        </p:txBody>
      </p:sp>
      <p:sp>
        <p:nvSpPr>
          <p:cNvPr id="76" name="Google Shape;76;p14"/>
          <p:cNvSpPr txBox="1"/>
          <p:nvPr>
            <p:ph idx="10" type="dt"/>
          </p:nvPr>
        </p:nvSpPr>
        <p:spPr>
          <a:xfrm>
            <a:off x="3885810" y="6041362"/>
            <a:ext cx="976879"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4"/>
          <p:cNvSpPr txBox="1"/>
          <p:nvPr>
            <p:ph idx="11" type="ftr"/>
          </p:nvPr>
        </p:nvSpPr>
        <p:spPr>
          <a:xfrm>
            <a:off x="590396" y="6041362"/>
            <a:ext cx="3295413"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4"/>
          <p:cNvSpPr txBox="1"/>
          <p:nvPr>
            <p:ph idx="12" type="sldNum"/>
          </p:nvPr>
        </p:nvSpPr>
        <p:spPr>
          <a:xfrm>
            <a:off x="4862689"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5"/>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FEFEFE"/>
              </a:buClr>
              <a:buSzPts val="4000"/>
              <a:buFont typeface="Arial"/>
              <a:buNone/>
              <a:defRPr b="1" i="0" sz="4000" u="none" cap="none" strike="noStrike">
                <a:solidFill>
                  <a:srgbClr val="FEFEFE"/>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1" name="Google Shape;11;p5"/>
          <p:cNvSpPr txBox="1"/>
          <p:nvPr>
            <p:ph idx="1" type="body"/>
          </p:nvPr>
        </p:nvSpPr>
        <p:spPr>
          <a:xfrm>
            <a:off x="810000" y="2184401"/>
            <a:ext cx="10563285" cy="3674397"/>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marR="0" rtl="0" algn="l">
              <a:lnSpc>
                <a:spcPct val="100000"/>
              </a:lnSpc>
              <a:spcBef>
                <a:spcPts val="360"/>
              </a:spcBef>
              <a:spcAft>
                <a:spcPts val="0"/>
              </a:spcAft>
              <a:buClr>
                <a:schemeClr val="accent1"/>
              </a:buClr>
              <a:buSzPts val="1800"/>
              <a:buFont typeface="Noto Sans Symbols"/>
              <a:buChar char="🞆"/>
              <a:defRPr b="0" i="0" sz="1800" u="none" cap="none" strike="noStrike">
                <a:solidFill>
                  <a:schemeClr val="lt1"/>
                </a:solidFill>
                <a:latin typeface="Arial"/>
                <a:ea typeface="Arial"/>
                <a:cs typeface="Arial"/>
                <a:sym typeface="Arial"/>
              </a:defRPr>
            </a:lvl1pPr>
            <a:lvl2pPr indent="-330200" lvl="1" marL="914400" marR="0" rtl="0" algn="l">
              <a:lnSpc>
                <a:spcPct val="100000"/>
              </a:lnSpc>
              <a:spcBef>
                <a:spcPts val="600"/>
              </a:spcBef>
              <a:spcAft>
                <a:spcPts val="0"/>
              </a:spcAft>
              <a:buClr>
                <a:schemeClr val="accent1"/>
              </a:buClr>
              <a:buSzPts val="1600"/>
              <a:buFont typeface="Noto Sans Symbols"/>
              <a:buChar char="🞆"/>
              <a:defRPr b="0" i="0" sz="1600" u="none" cap="none" strike="noStrike">
                <a:solidFill>
                  <a:schemeClr val="lt1"/>
                </a:solidFill>
                <a:latin typeface="Arial"/>
                <a:ea typeface="Arial"/>
                <a:cs typeface="Arial"/>
                <a:sym typeface="Arial"/>
              </a:defRPr>
            </a:lvl2pPr>
            <a:lvl3pPr indent="-317500" lvl="2" marL="1371600" marR="0" rtl="0" algn="l">
              <a:lnSpc>
                <a:spcPct val="100000"/>
              </a:lnSpc>
              <a:spcBef>
                <a:spcPts val="600"/>
              </a:spcBef>
              <a:spcAft>
                <a:spcPts val="0"/>
              </a:spcAft>
              <a:buClr>
                <a:schemeClr val="accent1"/>
              </a:buClr>
              <a:buSzPts val="1400"/>
              <a:buFont typeface="Noto Sans Symbols"/>
              <a:buChar char="🞆"/>
              <a:defRPr b="0" i="0" sz="1400" u="none" cap="none" strike="noStrike">
                <a:solidFill>
                  <a:schemeClr val="lt1"/>
                </a:solidFill>
                <a:latin typeface="Arial"/>
                <a:ea typeface="Arial"/>
                <a:cs typeface="Arial"/>
                <a:sym typeface="Arial"/>
              </a:defRPr>
            </a:lvl3pPr>
            <a:lvl4pPr indent="-304800" lvl="3" marL="18288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Arial"/>
                <a:ea typeface="Arial"/>
                <a:cs typeface="Arial"/>
                <a:sym typeface="Arial"/>
              </a:defRPr>
            </a:lvl4pPr>
            <a:lvl5pPr indent="-304800" lvl="4" marL="22860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Arial"/>
                <a:ea typeface="Arial"/>
                <a:cs typeface="Arial"/>
                <a:sym typeface="Arial"/>
              </a:defRPr>
            </a:lvl5pPr>
            <a:lvl6pPr indent="-304800" lvl="5" marL="27432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Arial"/>
                <a:ea typeface="Arial"/>
                <a:cs typeface="Arial"/>
                <a:sym typeface="Arial"/>
              </a:defRPr>
            </a:lvl6pPr>
            <a:lvl7pPr indent="-304800" lvl="6" marL="32004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Arial"/>
                <a:ea typeface="Arial"/>
                <a:cs typeface="Arial"/>
                <a:sym typeface="Arial"/>
              </a:defRPr>
            </a:lvl7pPr>
            <a:lvl8pPr indent="-304800" lvl="7" marL="36576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Arial"/>
                <a:ea typeface="Arial"/>
                <a:cs typeface="Arial"/>
                <a:sym typeface="Arial"/>
              </a:defRPr>
            </a:lvl8pPr>
            <a:lvl9pPr indent="-304800" lvl="8" marL="4114800" marR="0" rtl="0" algn="l">
              <a:lnSpc>
                <a:spcPct val="100000"/>
              </a:lnSpc>
              <a:spcBef>
                <a:spcPts val="600"/>
              </a:spcBef>
              <a:spcAft>
                <a:spcPts val="600"/>
              </a:spcAft>
              <a:buClr>
                <a:schemeClr val="accent1"/>
              </a:buClr>
              <a:buSzPts val="1200"/>
              <a:buFont typeface="Noto Sans Symbols"/>
              <a:buChar char="🞆"/>
              <a:defRPr b="0" i="0" sz="1200" u="none" cap="none" strike="noStrike">
                <a:solidFill>
                  <a:schemeClr val="lt1"/>
                </a:solidFill>
                <a:latin typeface="Arial"/>
                <a:ea typeface="Arial"/>
                <a:cs typeface="Arial"/>
                <a:sym typeface="Arial"/>
              </a:defRPr>
            </a:lvl9pPr>
          </a:lstStyle>
          <a:p/>
        </p:txBody>
      </p:sp>
      <p:sp>
        <p:nvSpPr>
          <p:cNvPr id="12" name="Google Shape;12;p5"/>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3" name="Google Shape;13;p5"/>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4" name="Google Shape;14;p5"/>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20" name="Google Shape;120;p1"/>
          <p:cNvGrpSpPr/>
          <p:nvPr/>
        </p:nvGrpSpPr>
        <p:grpSpPr>
          <a:xfrm>
            <a:off x="-323849" y="-32901"/>
            <a:ext cx="12515851" cy="6923798"/>
            <a:chOff x="-329674" y="-51881"/>
            <a:chExt cx="12515851" cy="6923798"/>
          </a:xfrm>
        </p:grpSpPr>
        <p:sp>
          <p:nvSpPr>
            <p:cNvPr id="121" name="Google Shape;121;p1"/>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2" name="Google Shape;122;p1"/>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1"/>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4" name="Google Shape;124;p1"/>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5" name="Google Shape;125;p1"/>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6" name="Google Shape;126;p1"/>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7" name="Google Shape;127;p1"/>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8" name="Google Shape;128;p1"/>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1"/>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0" name="Google Shape;130;p1"/>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1" name="Google Shape;131;p1"/>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lt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2" name="Google Shape;132;p1"/>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lt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3" name="Google Shape;133;p1"/>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4" name="Google Shape;134;p1"/>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1"/>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6" name="Google Shape;136;p1"/>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7" name="Google Shape;137;p1"/>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8" name="Google Shape;138;p1"/>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p1"/>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40" name="Google Shape;140;p1"/>
          <p:cNvSpPr/>
          <p:nvPr/>
        </p:nvSpPr>
        <p:spPr>
          <a:xfrm rot="-668471">
            <a:off x="2173916" y="2448612"/>
            <a:ext cx="4418757" cy="4259609"/>
          </a:xfrm>
          <a:custGeom>
            <a:rect b="b" l="l" r="r" t="t"/>
            <a:pathLst>
              <a:path extrusionOk="0" h="4344781" w="450711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1" name="Google Shape;141;p1"/>
          <p:cNvSpPr/>
          <p:nvPr/>
        </p:nvSpPr>
        <p:spPr>
          <a:xfrm>
            <a:off x="2354579" y="691977"/>
            <a:ext cx="7761923" cy="5343064"/>
          </a:xfrm>
          <a:custGeom>
            <a:rect b="b" l="l" r="r" t="t"/>
            <a:pathLst>
              <a:path extrusionOk="0" h="5450297" w="7817532">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2" name="Google Shape;142;p1"/>
          <p:cNvSpPr txBox="1"/>
          <p:nvPr>
            <p:ph type="ctrTitle"/>
          </p:nvPr>
        </p:nvSpPr>
        <p:spPr>
          <a:xfrm>
            <a:off x="2616277" y="2061838"/>
            <a:ext cx="6959446" cy="1662475"/>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4800"/>
              <a:buFont typeface="Arial"/>
              <a:buNone/>
            </a:pPr>
            <a:r>
              <a:rPr b="1" lang="en-IN" sz="4800">
                <a:solidFill>
                  <a:schemeClr val="dk1"/>
                </a:solidFill>
              </a:rPr>
              <a:t>ALPHA</a:t>
            </a:r>
            <a:endParaRPr b="1" sz="4800">
              <a:solidFill>
                <a:schemeClr val="dk1"/>
              </a:solidFill>
            </a:endParaRPr>
          </a:p>
        </p:txBody>
      </p:sp>
      <p:sp>
        <p:nvSpPr>
          <p:cNvPr id="143" name="Google Shape;143;p1"/>
          <p:cNvSpPr txBox="1"/>
          <p:nvPr>
            <p:ph idx="1" type="subTitle"/>
          </p:nvPr>
        </p:nvSpPr>
        <p:spPr>
          <a:xfrm>
            <a:off x="3388938" y="3783690"/>
            <a:ext cx="5414125" cy="1196717"/>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000"/>
              <a:buNone/>
            </a:pPr>
            <a:r>
              <a:rPr b="1" lang="en-IN" sz="2000"/>
              <a:t>PYTHON - SESSION 20</a:t>
            </a:r>
            <a:endParaRPr b="1" sz="2000"/>
          </a:p>
          <a:p>
            <a:pPr indent="0" lvl="0" marL="0" rtl="0" algn="l">
              <a:lnSpc>
                <a:spcPct val="100000"/>
              </a:lnSpc>
              <a:spcBef>
                <a:spcPts val="0"/>
              </a:spcBef>
              <a:spcAft>
                <a:spcPts val="0"/>
              </a:spcAft>
              <a:buSzPts val="2000"/>
              <a:buNone/>
            </a:pPr>
            <a:r>
              <a:t/>
            </a:r>
            <a:endParaRPr b="1"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9" name="Google Shape;149;p2"/>
          <p:cNvSpPr/>
          <p:nvPr/>
        </p:nvSpPr>
        <p:spPr>
          <a:xfrm rot="-263873">
            <a:off x="296272" y="1026251"/>
            <a:ext cx="7298578" cy="5088488"/>
          </a:xfrm>
          <a:custGeom>
            <a:rect b="b" l="l" r="r" t="t"/>
            <a:pathLst>
              <a:path extrusionOk="0" h="5450297" w="7817532">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0" name="Google Shape;150;p2"/>
          <p:cNvSpPr/>
          <p:nvPr/>
        </p:nvSpPr>
        <p:spPr>
          <a:xfrm rot="-2700000">
            <a:off x="3554541" y="-619573"/>
            <a:ext cx="9016699" cy="8033868"/>
          </a:xfrm>
          <a:custGeom>
            <a:rect b="b" l="l" r="r" t="t"/>
            <a:pathLst>
              <a:path extrusionOk="0" h="8033868" w="9016699">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1" name="Google Shape;151;p2"/>
          <p:cNvSpPr txBox="1"/>
          <p:nvPr>
            <p:ph type="title"/>
          </p:nvPr>
        </p:nvSpPr>
        <p:spPr>
          <a:xfrm>
            <a:off x="314325" y="2349925"/>
            <a:ext cx="3314700" cy="2456400"/>
          </a:xfrm>
          <a:prstGeom prst="rect">
            <a:avLst/>
          </a:prstGeom>
          <a:noFill/>
          <a:ln>
            <a:noFill/>
          </a:ln>
          <a:effectLst>
            <a:outerShdw blurRad="50800">
              <a:srgbClr val="000000">
                <a:alpha val="60000"/>
              </a:srgbClr>
            </a:outerShdw>
          </a:effectLst>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IN" sz="3200"/>
              <a:t>ANONYMOUS FUNCTIONS</a:t>
            </a:r>
            <a:endParaRPr b="1" sz="3200"/>
          </a:p>
        </p:txBody>
      </p:sp>
      <p:sp>
        <p:nvSpPr>
          <p:cNvPr id="152" name="Google Shape;152;p2"/>
          <p:cNvSpPr txBox="1"/>
          <p:nvPr>
            <p:ph idx="1" type="body"/>
          </p:nvPr>
        </p:nvSpPr>
        <p:spPr>
          <a:xfrm>
            <a:off x="5637999" y="1897703"/>
            <a:ext cx="6554001" cy="4239861"/>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p>
            <a:pPr indent="-368300" lvl="0" marL="457200" rtl="0" algn="l">
              <a:lnSpc>
                <a:spcPct val="200000"/>
              </a:lnSpc>
              <a:spcBef>
                <a:spcPts val="0"/>
              </a:spcBef>
              <a:spcAft>
                <a:spcPts val="0"/>
              </a:spcAft>
              <a:buSzPts val="2200"/>
              <a:buChar char="❖"/>
            </a:pPr>
            <a:r>
              <a:rPr lang="en-IN" sz="2200"/>
              <a:t>Lambda functions</a:t>
            </a:r>
            <a:endParaRPr sz="2200"/>
          </a:p>
          <a:p>
            <a:pPr indent="-368300" lvl="0" marL="457200" rtl="0" algn="l">
              <a:lnSpc>
                <a:spcPct val="200000"/>
              </a:lnSpc>
              <a:spcBef>
                <a:spcPts val="0"/>
              </a:spcBef>
              <a:spcAft>
                <a:spcPts val="0"/>
              </a:spcAft>
              <a:buSzPts val="2200"/>
              <a:buChar char="❖"/>
            </a:pPr>
            <a:r>
              <a:rPr lang="en-IN" sz="2200"/>
              <a:t>Maps</a:t>
            </a:r>
            <a:endParaRPr sz="2200"/>
          </a:p>
          <a:p>
            <a:pPr indent="-368300" lvl="0" marL="457200" rtl="0" algn="l">
              <a:lnSpc>
                <a:spcPct val="200000"/>
              </a:lnSpc>
              <a:spcBef>
                <a:spcPts val="0"/>
              </a:spcBef>
              <a:spcAft>
                <a:spcPts val="0"/>
              </a:spcAft>
              <a:buSzPts val="2200"/>
              <a:buChar char="❖"/>
            </a:pPr>
            <a:r>
              <a:rPr lang="en-IN" sz="2200"/>
              <a:t>Filters</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grpSp>
        <p:nvGrpSpPr>
          <p:cNvPr id="157" name="Google Shape;157;p3"/>
          <p:cNvGrpSpPr/>
          <p:nvPr/>
        </p:nvGrpSpPr>
        <p:grpSpPr>
          <a:xfrm>
            <a:off x="0" y="0"/>
            <a:ext cx="12192000" cy="1835524"/>
            <a:chOff x="0" y="0"/>
            <a:chExt cx="12192000" cy="1835524"/>
          </a:xfrm>
        </p:grpSpPr>
        <p:sp>
          <p:nvSpPr>
            <p:cNvPr id="158" name="Google Shape;158;p3"/>
            <p:cNvSpPr/>
            <p:nvPr/>
          </p:nvSpPr>
          <p:spPr>
            <a:xfrm rot="10800000">
              <a:off x="94131" y="705971"/>
              <a:ext cx="1129553" cy="1129553"/>
            </a:xfrm>
            <a:prstGeom prst="triangle">
              <a:avLst>
                <a:gd fmla="val 50000" name="adj"/>
              </a:avLst>
            </a:prstGeom>
            <a:solidFill>
              <a:schemeClr val="accent1"/>
            </a:solidFill>
            <a:ln cap="rnd" cmpd="sng" w="15875">
              <a:solidFill>
                <a:srgbClr val="C0FE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3"/>
            <p:cNvSpPr/>
            <p:nvPr/>
          </p:nvSpPr>
          <p:spPr>
            <a:xfrm>
              <a:off x="0" y="0"/>
              <a:ext cx="12192000" cy="1143000"/>
            </a:xfrm>
            <a:prstGeom prst="rect">
              <a:avLst/>
            </a:prstGeom>
            <a:solidFill>
              <a:schemeClr val="accent1"/>
            </a:solidFill>
            <a:ln cap="rnd"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600"/>
                <a:buFont typeface="Arial"/>
                <a:buNone/>
              </a:pPr>
              <a:r>
                <a:rPr b="1" lang="en-IN" sz="3600">
                  <a:solidFill>
                    <a:schemeClr val="lt1"/>
                  </a:solidFill>
                </a:rPr>
                <a:t>Lambda Expressions/ Anonymous Functions</a:t>
              </a:r>
              <a:endParaRPr b="1" i="0" sz="3600" u="none" cap="none" strike="noStrike">
                <a:solidFill>
                  <a:schemeClr val="lt1"/>
                </a:solidFill>
                <a:latin typeface="Arial"/>
                <a:ea typeface="Arial"/>
                <a:cs typeface="Arial"/>
                <a:sym typeface="Arial"/>
              </a:endParaRPr>
            </a:p>
          </p:txBody>
        </p:sp>
      </p:grpSp>
      <p:sp>
        <p:nvSpPr>
          <p:cNvPr id="160" name="Google Shape;160;p3"/>
          <p:cNvSpPr txBox="1"/>
          <p:nvPr/>
        </p:nvSpPr>
        <p:spPr>
          <a:xfrm>
            <a:off x="1223684" y="1634490"/>
            <a:ext cx="10296408" cy="4777740"/>
          </a:xfrm>
          <a:prstGeom prst="rect">
            <a:avLst/>
          </a:prstGeom>
          <a:noFill/>
          <a:ln>
            <a:noFill/>
          </a:ln>
        </p:spPr>
        <p:txBody>
          <a:bodyPr anchorCtr="0" anchor="t" bIns="0" lIns="91425" spcFirstLastPara="1" rIns="91425" wrap="square" tIns="45700">
            <a:noAutofit/>
          </a:bodyPr>
          <a:lstStyle/>
          <a:p>
            <a:pPr indent="-355600" lvl="0" marL="457200" marR="0" rtl="0" algn="l">
              <a:lnSpc>
                <a:spcPct val="150000"/>
              </a:lnSpc>
              <a:spcBef>
                <a:spcPts val="0"/>
              </a:spcBef>
              <a:spcAft>
                <a:spcPts val="0"/>
              </a:spcAft>
              <a:buClr>
                <a:schemeClr val="dk1"/>
              </a:buClr>
              <a:buSzPts val="2000"/>
              <a:buChar char="➢"/>
            </a:pPr>
            <a:r>
              <a:rPr lang="en-IN" sz="2000">
                <a:solidFill>
                  <a:schemeClr val="dk1"/>
                </a:solidFill>
              </a:rPr>
              <a:t>An anonymous function is a function that is defined without a name.</a:t>
            </a:r>
            <a:endParaRPr sz="2000">
              <a:solidFill>
                <a:schemeClr val="dk1"/>
              </a:solidFill>
            </a:endParaRPr>
          </a:p>
          <a:p>
            <a:pPr indent="-355600" lvl="0" marL="457200" marR="0" rtl="0" algn="l">
              <a:lnSpc>
                <a:spcPct val="150000"/>
              </a:lnSpc>
              <a:spcBef>
                <a:spcPts val="0"/>
              </a:spcBef>
              <a:spcAft>
                <a:spcPts val="0"/>
              </a:spcAft>
              <a:buClr>
                <a:schemeClr val="dk1"/>
              </a:buClr>
              <a:buSzPts val="2000"/>
              <a:buChar char="➢"/>
            </a:pPr>
            <a:r>
              <a:rPr lang="en-IN" sz="2000">
                <a:solidFill>
                  <a:schemeClr val="dk1"/>
                </a:solidFill>
              </a:rPr>
              <a:t>While normal functions are defined using the def keyword in Python, anonymous functions are defined using the lambda keyword.</a:t>
            </a:r>
            <a:endParaRPr sz="2000">
              <a:solidFill>
                <a:schemeClr val="dk1"/>
              </a:solidFill>
            </a:endParaRPr>
          </a:p>
          <a:p>
            <a:pPr indent="0" lvl="0" marL="457200" marR="0" rtl="0" algn="l">
              <a:lnSpc>
                <a:spcPct val="150000"/>
              </a:lnSpc>
              <a:spcBef>
                <a:spcPts val="0"/>
              </a:spcBef>
              <a:spcAft>
                <a:spcPts val="0"/>
              </a:spcAft>
              <a:buNone/>
            </a:pPr>
            <a:r>
              <a:t/>
            </a:r>
            <a:endParaRPr sz="2000">
              <a:solidFill>
                <a:schemeClr val="dk1"/>
              </a:solidFill>
            </a:endParaRPr>
          </a:p>
          <a:p>
            <a:pPr indent="-355600" lvl="0" marL="457200" marR="0" rtl="0" algn="l">
              <a:lnSpc>
                <a:spcPct val="150000"/>
              </a:lnSpc>
              <a:spcBef>
                <a:spcPts val="0"/>
              </a:spcBef>
              <a:spcAft>
                <a:spcPts val="0"/>
              </a:spcAft>
              <a:buClr>
                <a:schemeClr val="dk1"/>
              </a:buClr>
              <a:buSzPts val="2000"/>
              <a:buChar char="➢"/>
            </a:pPr>
            <a:r>
              <a:rPr b="1" lang="en-IN" sz="2000">
                <a:solidFill>
                  <a:schemeClr val="dk1"/>
                </a:solidFill>
              </a:rPr>
              <a:t>Syntax : </a:t>
            </a:r>
            <a:r>
              <a:rPr lang="en-IN" sz="2000">
                <a:solidFill>
                  <a:schemeClr val="dk1"/>
                </a:solidFill>
              </a:rPr>
              <a:t>	lambda [arg1 [,arg2,.....argn]]: expression</a:t>
            </a:r>
            <a:endParaRPr sz="2000">
              <a:solidFill>
                <a:schemeClr val="dk1"/>
              </a:solidFill>
            </a:endParaRPr>
          </a:p>
          <a:p>
            <a:pPr indent="0" lvl="0" marL="0" marR="0" rtl="0" algn="l">
              <a:lnSpc>
                <a:spcPct val="150000"/>
              </a:lnSpc>
              <a:spcBef>
                <a:spcPts val="0"/>
              </a:spcBef>
              <a:spcAft>
                <a:spcPts val="0"/>
              </a:spcAft>
              <a:buNone/>
            </a:pPr>
            <a:r>
              <a:t/>
            </a:r>
            <a:endParaRPr sz="2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grpSp>
        <p:nvGrpSpPr>
          <p:cNvPr id="165" name="Google Shape;165;p4"/>
          <p:cNvGrpSpPr/>
          <p:nvPr/>
        </p:nvGrpSpPr>
        <p:grpSpPr>
          <a:xfrm>
            <a:off x="0" y="0"/>
            <a:ext cx="1304363" cy="6858000"/>
            <a:chOff x="0" y="0"/>
            <a:chExt cx="1304363" cy="6858000"/>
          </a:xfrm>
        </p:grpSpPr>
        <p:sp>
          <p:nvSpPr>
            <p:cNvPr id="166" name="Google Shape;166;p4"/>
            <p:cNvSpPr/>
            <p:nvPr/>
          </p:nvSpPr>
          <p:spPr>
            <a:xfrm rot="5400000">
              <a:off x="437028" y="5990665"/>
              <a:ext cx="793377" cy="941294"/>
            </a:xfrm>
            <a:prstGeom prst="triangle">
              <a:avLst>
                <a:gd fmla="val 50000" name="adj"/>
              </a:avLst>
            </a:prstGeom>
            <a:solidFill>
              <a:schemeClr val="accent1"/>
            </a:solidFill>
            <a:ln cap="rnd"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7" name="Google Shape;167;p4"/>
            <p:cNvSpPr/>
            <p:nvPr/>
          </p:nvSpPr>
          <p:spPr>
            <a:xfrm>
              <a:off x="0" y="0"/>
              <a:ext cx="793376" cy="6858000"/>
            </a:xfrm>
            <a:prstGeom prst="rect">
              <a:avLst/>
            </a:prstGeom>
            <a:solidFill>
              <a:schemeClr val="accent1"/>
            </a:solidFill>
            <a:ln cap="rnd"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68" name="Google Shape;168;p4"/>
          <p:cNvSpPr txBox="1"/>
          <p:nvPr/>
        </p:nvSpPr>
        <p:spPr>
          <a:xfrm>
            <a:off x="1304364" y="596790"/>
            <a:ext cx="10143000" cy="58167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1" lang="en-IN" sz="2000">
                <a:solidFill>
                  <a:schemeClr val="dk1"/>
                </a:solidFill>
              </a:rPr>
              <a:t>Normal function</a:t>
            </a:r>
            <a:endParaRPr b="1" sz="2000">
              <a:solidFill>
                <a:schemeClr val="dk1"/>
              </a:solidFill>
            </a:endParaRPr>
          </a:p>
          <a:p>
            <a:pPr indent="0" lvl="0" marL="0" marR="0" rtl="0" algn="l">
              <a:lnSpc>
                <a:spcPct val="150000"/>
              </a:lnSpc>
              <a:spcBef>
                <a:spcPts val="0"/>
              </a:spcBef>
              <a:spcAft>
                <a:spcPts val="0"/>
              </a:spcAft>
              <a:buClr>
                <a:schemeClr val="dk1"/>
              </a:buClr>
              <a:buSzPts val="1100"/>
              <a:buFont typeface="Arial"/>
              <a:buNone/>
            </a:pPr>
            <a:r>
              <a:rPr lang="en-IN" sz="2000">
                <a:solidFill>
                  <a:schemeClr val="dk1"/>
                </a:solidFill>
              </a:rPr>
              <a:t>def add(a, b):</a:t>
            </a:r>
            <a:endParaRPr sz="2000">
              <a:solidFill>
                <a:schemeClr val="dk1"/>
              </a:solidFill>
            </a:endParaRPr>
          </a:p>
          <a:p>
            <a:pPr indent="0" lvl="0" marL="0" marR="0" rtl="0" algn="l">
              <a:lnSpc>
                <a:spcPct val="150000"/>
              </a:lnSpc>
              <a:spcBef>
                <a:spcPts val="0"/>
              </a:spcBef>
              <a:spcAft>
                <a:spcPts val="0"/>
              </a:spcAft>
              <a:buClr>
                <a:schemeClr val="dk1"/>
              </a:buClr>
              <a:buSzPts val="1100"/>
              <a:buFont typeface="Arial"/>
              <a:buNone/>
            </a:pPr>
            <a:r>
              <a:rPr lang="en-IN" sz="2000">
                <a:solidFill>
                  <a:schemeClr val="dk1"/>
                </a:solidFill>
              </a:rPr>
              <a:t>    return a+b  # Single expression function</a:t>
            </a:r>
            <a:endParaRPr sz="2000">
              <a:solidFill>
                <a:schemeClr val="dk1"/>
              </a:solidFill>
            </a:endParaRPr>
          </a:p>
          <a:p>
            <a:pPr indent="0" lvl="0" marL="0" marR="0" rtl="0" algn="l">
              <a:lnSpc>
                <a:spcPct val="150000"/>
              </a:lnSpc>
              <a:spcBef>
                <a:spcPts val="0"/>
              </a:spcBef>
              <a:spcAft>
                <a:spcPts val="0"/>
              </a:spcAft>
              <a:buClr>
                <a:schemeClr val="dk1"/>
              </a:buClr>
              <a:buSzPts val="1100"/>
              <a:buFont typeface="Arial"/>
              <a:buNone/>
            </a:pPr>
            <a:r>
              <a:t/>
            </a:r>
            <a:endParaRPr sz="2000">
              <a:solidFill>
                <a:schemeClr val="dk1"/>
              </a:solidFill>
            </a:endParaRPr>
          </a:p>
          <a:p>
            <a:pPr indent="0" lvl="0" marL="0" marR="0" rtl="0" algn="l">
              <a:lnSpc>
                <a:spcPct val="150000"/>
              </a:lnSpc>
              <a:spcBef>
                <a:spcPts val="0"/>
              </a:spcBef>
              <a:spcAft>
                <a:spcPts val="0"/>
              </a:spcAft>
              <a:buClr>
                <a:schemeClr val="dk1"/>
              </a:buClr>
              <a:buSzPts val="1100"/>
              <a:buFont typeface="Arial"/>
              <a:buNone/>
            </a:pPr>
            <a:r>
              <a:t/>
            </a:r>
            <a:endParaRPr sz="2000">
              <a:solidFill>
                <a:schemeClr val="dk1"/>
              </a:solidFill>
            </a:endParaRPr>
          </a:p>
          <a:p>
            <a:pPr indent="0" lvl="0" marL="0" marR="0" rtl="0" algn="l">
              <a:lnSpc>
                <a:spcPct val="150000"/>
              </a:lnSpc>
              <a:spcBef>
                <a:spcPts val="0"/>
              </a:spcBef>
              <a:spcAft>
                <a:spcPts val="0"/>
              </a:spcAft>
              <a:buClr>
                <a:schemeClr val="dk1"/>
              </a:buClr>
              <a:buSzPts val="1100"/>
              <a:buFont typeface="Arial"/>
              <a:buNone/>
            </a:pPr>
            <a:r>
              <a:rPr lang="en-IN" sz="2000">
                <a:solidFill>
                  <a:schemeClr val="dk1"/>
                </a:solidFill>
              </a:rPr>
              <a:t>print(add(1, 2))</a:t>
            </a:r>
            <a:endParaRPr sz="2000">
              <a:solidFill>
                <a:schemeClr val="dk1"/>
              </a:solidFill>
            </a:endParaRPr>
          </a:p>
          <a:p>
            <a:pPr indent="0" lvl="0" marL="0" marR="0" rtl="0" algn="l">
              <a:lnSpc>
                <a:spcPct val="150000"/>
              </a:lnSpc>
              <a:spcBef>
                <a:spcPts val="0"/>
              </a:spcBef>
              <a:spcAft>
                <a:spcPts val="0"/>
              </a:spcAft>
              <a:buClr>
                <a:schemeClr val="dk1"/>
              </a:buClr>
              <a:buSzPts val="1100"/>
              <a:buFont typeface="Arial"/>
              <a:buNone/>
            </a:pPr>
            <a:r>
              <a:t/>
            </a:r>
            <a:endParaRPr b="1" sz="2000">
              <a:solidFill>
                <a:schemeClr val="dk1"/>
              </a:solidFill>
            </a:endParaRPr>
          </a:p>
          <a:p>
            <a:pPr indent="0" lvl="0" marL="0" marR="0" rtl="0" algn="l">
              <a:lnSpc>
                <a:spcPct val="150000"/>
              </a:lnSpc>
              <a:spcBef>
                <a:spcPts val="0"/>
              </a:spcBef>
              <a:spcAft>
                <a:spcPts val="0"/>
              </a:spcAft>
              <a:buClr>
                <a:schemeClr val="dk1"/>
              </a:buClr>
              <a:buSzPts val="1100"/>
              <a:buFont typeface="Arial"/>
              <a:buNone/>
            </a:pPr>
            <a:r>
              <a:rPr b="1" lang="en-IN" sz="2000">
                <a:solidFill>
                  <a:schemeClr val="dk1"/>
                </a:solidFill>
              </a:rPr>
              <a:t>Using </a:t>
            </a:r>
            <a:r>
              <a:rPr b="1" lang="en-IN" sz="2000">
                <a:solidFill>
                  <a:schemeClr val="dk1"/>
                </a:solidFill>
              </a:rPr>
              <a:t>lambda function</a:t>
            </a:r>
            <a:endParaRPr b="1" sz="2000">
              <a:solidFill>
                <a:schemeClr val="dk1"/>
              </a:solidFill>
            </a:endParaRPr>
          </a:p>
          <a:p>
            <a:pPr indent="0" lvl="0" marL="0" marR="0" rtl="0" algn="l">
              <a:lnSpc>
                <a:spcPct val="150000"/>
              </a:lnSpc>
              <a:spcBef>
                <a:spcPts val="0"/>
              </a:spcBef>
              <a:spcAft>
                <a:spcPts val="0"/>
              </a:spcAft>
              <a:buClr>
                <a:schemeClr val="dk1"/>
              </a:buClr>
              <a:buSzPts val="1100"/>
              <a:buFont typeface="Arial"/>
              <a:buNone/>
            </a:pPr>
            <a:r>
              <a:rPr lang="en-IN" sz="2000">
                <a:solidFill>
                  <a:schemeClr val="dk1"/>
                </a:solidFill>
              </a:rPr>
              <a:t>a</a:t>
            </a:r>
            <a:r>
              <a:rPr lang="en-IN" sz="2000">
                <a:solidFill>
                  <a:schemeClr val="dk1"/>
                </a:solidFill>
              </a:rPr>
              <a:t>dd = lambda a, b: a+b</a:t>
            </a:r>
            <a:endParaRPr sz="2000">
              <a:solidFill>
                <a:schemeClr val="dk1"/>
              </a:solidFill>
            </a:endParaRPr>
          </a:p>
          <a:p>
            <a:pPr indent="0" lvl="0" marL="0" marR="0" rtl="0" algn="l">
              <a:lnSpc>
                <a:spcPct val="150000"/>
              </a:lnSpc>
              <a:spcBef>
                <a:spcPts val="0"/>
              </a:spcBef>
              <a:spcAft>
                <a:spcPts val="0"/>
              </a:spcAft>
              <a:buClr>
                <a:schemeClr val="dk1"/>
              </a:buClr>
              <a:buSzPts val="1100"/>
              <a:buFont typeface="Arial"/>
              <a:buNone/>
            </a:pPr>
            <a:r>
              <a:t/>
            </a:r>
            <a:endParaRPr sz="2000">
              <a:solidFill>
                <a:schemeClr val="dk1"/>
              </a:solidFill>
            </a:endParaRPr>
          </a:p>
          <a:p>
            <a:pPr indent="0" lvl="0" marL="0" marR="0" rtl="0" algn="l">
              <a:lnSpc>
                <a:spcPct val="150000"/>
              </a:lnSpc>
              <a:spcBef>
                <a:spcPts val="0"/>
              </a:spcBef>
              <a:spcAft>
                <a:spcPts val="0"/>
              </a:spcAft>
              <a:buClr>
                <a:schemeClr val="dk1"/>
              </a:buClr>
              <a:buSzPts val="1100"/>
              <a:buFont typeface="Arial"/>
              <a:buNone/>
            </a:pPr>
            <a:r>
              <a:rPr lang="en-IN" sz="2000">
                <a:solidFill>
                  <a:schemeClr val="dk1"/>
                </a:solidFill>
              </a:rPr>
              <a:t>print(add(1, 2))</a:t>
            </a:r>
            <a:endParaRPr sz="2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2" name="Shape 172"/>
        <p:cNvGrpSpPr/>
        <p:nvPr/>
      </p:nvGrpSpPr>
      <p:grpSpPr>
        <a:xfrm>
          <a:off x="0" y="0"/>
          <a:ext cx="0" cy="0"/>
          <a:chOff x="0" y="0"/>
          <a:chExt cx="0" cy="0"/>
        </a:xfrm>
      </p:grpSpPr>
      <p:grpSp>
        <p:nvGrpSpPr>
          <p:cNvPr id="173" name="Google Shape;173;ge707313c37_0_1"/>
          <p:cNvGrpSpPr/>
          <p:nvPr/>
        </p:nvGrpSpPr>
        <p:grpSpPr>
          <a:xfrm>
            <a:off x="0" y="0"/>
            <a:ext cx="12192000" cy="1835524"/>
            <a:chOff x="0" y="0"/>
            <a:chExt cx="12192000" cy="1835524"/>
          </a:xfrm>
        </p:grpSpPr>
        <p:sp>
          <p:nvSpPr>
            <p:cNvPr id="174" name="Google Shape;174;ge707313c37_0_1"/>
            <p:cNvSpPr/>
            <p:nvPr/>
          </p:nvSpPr>
          <p:spPr>
            <a:xfrm rot="10800000">
              <a:off x="94184" y="706024"/>
              <a:ext cx="1129500" cy="1129500"/>
            </a:xfrm>
            <a:prstGeom prst="triangle">
              <a:avLst>
                <a:gd fmla="val 50000" name="adj"/>
              </a:avLst>
            </a:prstGeom>
            <a:solidFill>
              <a:schemeClr val="accent1"/>
            </a:solidFill>
            <a:ln cap="rnd" cmpd="sng" w="15875">
              <a:solidFill>
                <a:srgbClr val="C0FE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5" name="Google Shape;175;ge707313c37_0_1"/>
            <p:cNvSpPr/>
            <p:nvPr/>
          </p:nvSpPr>
          <p:spPr>
            <a:xfrm>
              <a:off x="0" y="0"/>
              <a:ext cx="12192000" cy="1143000"/>
            </a:xfrm>
            <a:prstGeom prst="rect">
              <a:avLst/>
            </a:prstGeom>
            <a:solidFill>
              <a:schemeClr val="accent1"/>
            </a:solidFill>
            <a:ln cap="rnd"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600"/>
                <a:buFont typeface="Arial"/>
                <a:buNone/>
              </a:pPr>
              <a:r>
                <a:rPr b="1" lang="en-IN" sz="3600">
                  <a:solidFill>
                    <a:schemeClr val="lt1"/>
                  </a:solidFill>
                </a:rPr>
                <a:t>map()</a:t>
              </a:r>
              <a:endParaRPr b="1" i="0" sz="3600" u="none" cap="none" strike="noStrike">
                <a:solidFill>
                  <a:schemeClr val="lt1"/>
                </a:solidFill>
                <a:latin typeface="Arial"/>
                <a:ea typeface="Arial"/>
                <a:cs typeface="Arial"/>
                <a:sym typeface="Arial"/>
              </a:endParaRPr>
            </a:p>
          </p:txBody>
        </p:sp>
      </p:grpSp>
      <p:sp>
        <p:nvSpPr>
          <p:cNvPr id="176" name="Google Shape;176;ge707313c37_0_1"/>
          <p:cNvSpPr txBox="1"/>
          <p:nvPr/>
        </p:nvSpPr>
        <p:spPr>
          <a:xfrm>
            <a:off x="1223675" y="1957399"/>
            <a:ext cx="10296300" cy="4455000"/>
          </a:xfrm>
          <a:prstGeom prst="rect">
            <a:avLst/>
          </a:prstGeom>
          <a:noFill/>
          <a:ln>
            <a:noFill/>
          </a:ln>
        </p:spPr>
        <p:txBody>
          <a:bodyPr anchorCtr="0" anchor="t" bIns="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lang="en-IN" sz="2000">
                <a:solidFill>
                  <a:schemeClr val="dk1"/>
                </a:solidFill>
              </a:rPr>
              <a:t>Map applies a function to all the items in an input_list.</a:t>
            </a:r>
            <a:endParaRPr sz="2000">
              <a:solidFill>
                <a:schemeClr val="dk1"/>
              </a:solidFill>
            </a:endParaRPr>
          </a:p>
          <a:p>
            <a:pPr indent="0" lvl="0" marL="0" marR="0" rtl="0" algn="l">
              <a:lnSpc>
                <a:spcPct val="150000"/>
              </a:lnSpc>
              <a:spcBef>
                <a:spcPts val="0"/>
              </a:spcBef>
              <a:spcAft>
                <a:spcPts val="0"/>
              </a:spcAft>
              <a:buClr>
                <a:schemeClr val="dk1"/>
              </a:buClr>
              <a:buSzPts val="1100"/>
              <a:buFont typeface="Arial"/>
              <a:buNone/>
            </a:pPr>
            <a:r>
              <a:t/>
            </a:r>
            <a:endParaRPr sz="2000">
              <a:solidFill>
                <a:schemeClr val="dk1"/>
              </a:solidFill>
            </a:endParaRPr>
          </a:p>
          <a:p>
            <a:pPr indent="0" lvl="0" marL="0" marR="0" rtl="0" algn="l">
              <a:lnSpc>
                <a:spcPct val="150000"/>
              </a:lnSpc>
              <a:spcBef>
                <a:spcPts val="0"/>
              </a:spcBef>
              <a:spcAft>
                <a:spcPts val="0"/>
              </a:spcAft>
              <a:buClr>
                <a:schemeClr val="dk1"/>
              </a:buClr>
              <a:buSzPts val="1100"/>
              <a:buFont typeface="Arial"/>
              <a:buNone/>
            </a:pPr>
            <a:r>
              <a:rPr b="1" lang="en-IN" sz="2000">
                <a:solidFill>
                  <a:schemeClr val="dk1"/>
                </a:solidFill>
              </a:rPr>
              <a:t>Syntax : </a:t>
            </a:r>
            <a:r>
              <a:rPr lang="en-IN" sz="2000">
                <a:solidFill>
                  <a:schemeClr val="dk1"/>
                </a:solidFill>
              </a:rPr>
              <a:t>	map(function_to_apply, list_of_inputs)</a:t>
            </a:r>
            <a:endParaRPr sz="2000">
              <a:solidFill>
                <a:schemeClr val="dk1"/>
              </a:solidFill>
            </a:endParaRPr>
          </a:p>
          <a:p>
            <a:pPr indent="0" lvl="0" marL="0" marR="0" rtl="0" algn="l">
              <a:lnSpc>
                <a:spcPct val="150000"/>
              </a:lnSpc>
              <a:spcBef>
                <a:spcPts val="0"/>
              </a:spcBef>
              <a:spcAft>
                <a:spcPts val="0"/>
              </a:spcAft>
              <a:buClr>
                <a:schemeClr val="dk1"/>
              </a:buClr>
              <a:buSzPts val="1100"/>
              <a:buFont typeface="Arial"/>
              <a:buNone/>
            </a:pPr>
            <a:r>
              <a:t/>
            </a:r>
            <a:endParaRPr sz="2000">
              <a:solidFill>
                <a:schemeClr val="dk1"/>
              </a:solidFill>
            </a:endParaRPr>
          </a:p>
          <a:p>
            <a:pPr indent="-355600" lvl="0" marL="457200" marR="0" rtl="0" algn="l">
              <a:lnSpc>
                <a:spcPct val="150000"/>
              </a:lnSpc>
              <a:spcBef>
                <a:spcPts val="0"/>
              </a:spcBef>
              <a:spcAft>
                <a:spcPts val="0"/>
              </a:spcAft>
              <a:buClr>
                <a:schemeClr val="dk1"/>
              </a:buClr>
              <a:buSzPts val="2000"/>
              <a:buChar char="➢"/>
            </a:pPr>
            <a:r>
              <a:rPr lang="en-IN" sz="2000">
                <a:solidFill>
                  <a:schemeClr val="dk1"/>
                </a:solidFill>
              </a:rPr>
              <a:t>map() can be applied to more than one list but the lists should have the same length. </a:t>
            </a:r>
            <a:endParaRPr sz="2000">
              <a:solidFill>
                <a:schemeClr val="dk1"/>
              </a:solidFill>
            </a:endParaRPr>
          </a:p>
          <a:p>
            <a:pPr indent="-355600" lvl="0" marL="457200" marR="0" rtl="0" algn="l">
              <a:lnSpc>
                <a:spcPct val="150000"/>
              </a:lnSpc>
              <a:spcBef>
                <a:spcPts val="0"/>
              </a:spcBef>
              <a:spcAft>
                <a:spcPts val="0"/>
              </a:spcAft>
              <a:buClr>
                <a:schemeClr val="dk1"/>
              </a:buClr>
              <a:buSzPts val="2000"/>
              <a:buChar char="➢"/>
            </a:pPr>
            <a:r>
              <a:rPr lang="en-IN" sz="2000">
                <a:solidFill>
                  <a:schemeClr val="dk1"/>
                </a:solidFill>
              </a:rPr>
              <a:t>map() will apply its lambda function to the elements of the argument lists, i.e. it first applies to the elements with the 0th index, then to the elements with the 1st index until the n-th index is reached</a:t>
            </a:r>
            <a:endParaRPr sz="2000">
              <a:solidFill>
                <a:schemeClr val="dk1"/>
              </a:solidFill>
            </a:endParaRPr>
          </a:p>
          <a:p>
            <a:pPr indent="0" lvl="0" marL="0" marR="0" rtl="0" algn="l">
              <a:lnSpc>
                <a:spcPct val="150000"/>
              </a:lnSpc>
              <a:spcBef>
                <a:spcPts val="0"/>
              </a:spcBef>
              <a:spcAft>
                <a:spcPts val="0"/>
              </a:spcAft>
              <a:buClr>
                <a:schemeClr val="dk1"/>
              </a:buClr>
              <a:buSzPts val="1100"/>
              <a:buFont typeface="Arial"/>
              <a:buNone/>
            </a:pPr>
            <a:r>
              <a:t/>
            </a:r>
            <a:endParaRPr sz="2000">
              <a:solidFill>
                <a:schemeClr val="dk1"/>
              </a:solidFill>
            </a:endParaRPr>
          </a:p>
          <a:p>
            <a:pPr indent="0" lvl="0" marL="0" marR="0" rtl="0" algn="l">
              <a:lnSpc>
                <a:spcPct val="150000"/>
              </a:lnSpc>
              <a:spcBef>
                <a:spcPts val="0"/>
              </a:spcBef>
              <a:spcAft>
                <a:spcPts val="0"/>
              </a:spcAft>
              <a:buClr>
                <a:srgbClr val="000000"/>
              </a:buClr>
              <a:buSzPts val="2000"/>
              <a:buFont typeface="Arial"/>
              <a:buNone/>
            </a:pPr>
            <a:r>
              <a:t/>
            </a:r>
            <a:endParaRPr sz="2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0" name="Shape 180"/>
        <p:cNvGrpSpPr/>
        <p:nvPr/>
      </p:nvGrpSpPr>
      <p:grpSpPr>
        <a:xfrm>
          <a:off x="0" y="0"/>
          <a:ext cx="0" cy="0"/>
          <a:chOff x="0" y="0"/>
          <a:chExt cx="0" cy="0"/>
        </a:xfrm>
      </p:grpSpPr>
      <p:grpSp>
        <p:nvGrpSpPr>
          <p:cNvPr id="181" name="Google Shape;181;ge707313c37_0_8"/>
          <p:cNvGrpSpPr/>
          <p:nvPr/>
        </p:nvGrpSpPr>
        <p:grpSpPr>
          <a:xfrm>
            <a:off x="0" y="0"/>
            <a:ext cx="12192000" cy="1835524"/>
            <a:chOff x="0" y="0"/>
            <a:chExt cx="12192000" cy="1835524"/>
          </a:xfrm>
        </p:grpSpPr>
        <p:sp>
          <p:nvSpPr>
            <p:cNvPr id="182" name="Google Shape;182;ge707313c37_0_8"/>
            <p:cNvSpPr/>
            <p:nvPr/>
          </p:nvSpPr>
          <p:spPr>
            <a:xfrm rot="10800000">
              <a:off x="94184" y="706024"/>
              <a:ext cx="1129500" cy="1129500"/>
            </a:xfrm>
            <a:prstGeom prst="triangle">
              <a:avLst>
                <a:gd fmla="val 50000" name="adj"/>
              </a:avLst>
            </a:prstGeom>
            <a:solidFill>
              <a:schemeClr val="accent1"/>
            </a:solidFill>
            <a:ln cap="rnd" cmpd="sng" w="15875">
              <a:solidFill>
                <a:srgbClr val="C0FE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3" name="Google Shape;183;ge707313c37_0_8"/>
            <p:cNvSpPr/>
            <p:nvPr/>
          </p:nvSpPr>
          <p:spPr>
            <a:xfrm>
              <a:off x="0" y="0"/>
              <a:ext cx="12192000" cy="1143000"/>
            </a:xfrm>
            <a:prstGeom prst="rect">
              <a:avLst/>
            </a:prstGeom>
            <a:solidFill>
              <a:schemeClr val="accent1"/>
            </a:solidFill>
            <a:ln cap="rnd"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600"/>
                <a:buFont typeface="Arial"/>
                <a:buNone/>
              </a:pPr>
              <a:r>
                <a:rPr b="1" lang="en-IN" sz="3600">
                  <a:solidFill>
                    <a:schemeClr val="lt1"/>
                  </a:solidFill>
                </a:rPr>
                <a:t>filter()</a:t>
              </a:r>
              <a:endParaRPr b="1" i="0" sz="3600" u="none" cap="none" strike="noStrike">
                <a:solidFill>
                  <a:schemeClr val="lt1"/>
                </a:solidFill>
                <a:latin typeface="Arial"/>
                <a:ea typeface="Arial"/>
                <a:cs typeface="Arial"/>
                <a:sym typeface="Arial"/>
              </a:endParaRPr>
            </a:p>
          </p:txBody>
        </p:sp>
      </p:grpSp>
      <p:sp>
        <p:nvSpPr>
          <p:cNvPr id="184" name="Google Shape;184;ge707313c37_0_8"/>
          <p:cNvSpPr txBox="1"/>
          <p:nvPr/>
        </p:nvSpPr>
        <p:spPr>
          <a:xfrm>
            <a:off x="1223684" y="1634490"/>
            <a:ext cx="10296300" cy="4777800"/>
          </a:xfrm>
          <a:prstGeom prst="rect">
            <a:avLst/>
          </a:prstGeom>
          <a:noFill/>
          <a:ln>
            <a:noFill/>
          </a:ln>
        </p:spPr>
        <p:txBody>
          <a:bodyPr anchorCtr="0" anchor="t" bIns="0" lIns="91425" spcFirstLastPara="1" rIns="91425" wrap="square" tIns="45700">
            <a:noAutofit/>
          </a:bodyPr>
          <a:lstStyle/>
          <a:p>
            <a:pPr indent="-355600" lvl="0" marL="457200" marR="0" rtl="0" algn="l">
              <a:lnSpc>
                <a:spcPct val="150000"/>
              </a:lnSpc>
              <a:spcBef>
                <a:spcPts val="0"/>
              </a:spcBef>
              <a:spcAft>
                <a:spcPts val="0"/>
              </a:spcAft>
              <a:buClr>
                <a:schemeClr val="dk1"/>
              </a:buClr>
              <a:buSzPts val="2000"/>
              <a:buChar char="➢"/>
            </a:pPr>
            <a:r>
              <a:rPr lang="en-IN" sz="2000">
                <a:solidFill>
                  <a:schemeClr val="dk1"/>
                </a:solidFill>
              </a:rPr>
              <a:t>The filter() function in Python takes in a function and an iterable as arguments.</a:t>
            </a:r>
            <a:endParaRPr sz="2000">
              <a:solidFill>
                <a:schemeClr val="dk1"/>
              </a:solidFill>
            </a:endParaRPr>
          </a:p>
          <a:p>
            <a:pPr indent="-355600" lvl="0" marL="457200" marR="0" rtl="0" algn="l">
              <a:lnSpc>
                <a:spcPct val="150000"/>
              </a:lnSpc>
              <a:spcBef>
                <a:spcPts val="0"/>
              </a:spcBef>
              <a:spcAft>
                <a:spcPts val="0"/>
              </a:spcAft>
              <a:buClr>
                <a:schemeClr val="dk1"/>
              </a:buClr>
              <a:buSzPts val="2000"/>
              <a:buChar char="➢"/>
            </a:pPr>
            <a:r>
              <a:rPr lang="en-IN" sz="2000">
                <a:solidFill>
                  <a:schemeClr val="dk1"/>
                </a:solidFill>
              </a:rPr>
              <a:t>This offers an elegant way to filter out all the elements of a sequence, for which the function returns True.</a:t>
            </a:r>
            <a:endParaRPr sz="2000">
              <a:solidFill>
                <a:schemeClr val="dk1"/>
              </a:solidFill>
            </a:endParaRPr>
          </a:p>
          <a:p>
            <a:pPr indent="-355600" lvl="0" marL="457200" marR="0" rtl="0" algn="l">
              <a:lnSpc>
                <a:spcPct val="150000"/>
              </a:lnSpc>
              <a:spcBef>
                <a:spcPts val="0"/>
              </a:spcBef>
              <a:spcAft>
                <a:spcPts val="0"/>
              </a:spcAft>
              <a:buClr>
                <a:schemeClr val="dk1"/>
              </a:buClr>
              <a:buSzPts val="2000"/>
              <a:buChar char="➢"/>
            </a:pPr>
            <a:r>
              <a:rPr lang="en-IN" sz="2000">
                <a:solidFill>
                  <a:schemeClr val="dk1"/>
                </a:solidFill>
              </a:rPr>
              <a:t>Filter creates a list of elements for which a function returns true.</a:t>
            </a:r>
            <a:endParaRPr sz="2000">
              <a:solidFill>
                <a:schemeClr val="dk1"/>
              </a:solidFill>
            </a:endParaRPr>
          </a:p>
          <a:p>
            <a:pPr indent="0" lvl="0" marL="457200" marR="0" rtl="0" algn="l">
              <a:lnSpc>
                <a:spcPct val="150000"/>
              </a:lnSpc>
              <a:spcBef>
                <a:spcPts val="0"/>
              </a:spcBef>
              <a:spcAft>
                <a:spcPts val="0"/>
              </a:spcAft>
              <a:buNone/>
            </a:pPr>
            <a:r>
              <a:t/>
            </a:r>
            <a:endParaRPr sz="2000">
              <a:solidFill>
                <a:schemeClr val="dk1"/>
              </a:solidFill>
            </a:endParaRPr>
          </a:p>
          <a:p>
            <a:pPr indent="0" lvl="0" marL="0" marR="0" rtl="0" algn="l">
              <a:lnSpc>
                <a:spcPct val="150000"/>
              </a:lnSpc>
              <a:spcBef>
                <a:spcPts val="0"/>
              </a:spcBef>
              <a:spcAft>
                <a:spcPts val="0"/>
              </a:spcAft>
              <a:buClr>
                <a:schemeClr val="dk1"/>
              </a:buClr>
              <a:buSzPts val="1100"/>
              <a:buFont typeface="Arial"/>
              <a:buNone/>
            </a:pPr>
            <a:r>
              <a:rPr b="1" lang="en-IN" sz="2000">
                <a:solidFill>
                  <a:schemeClr val="dk1"/>
                </a:solidFill>
              </a:rPr>
              <a:t>Syntax :</a:t>
            </a:r>
            <a:r>
              <a:rPr lang="en-IN" sz="2000">
                <a:solidFill>
                  <a:schemeClr val="dk1"/>
                </a:solidFill>
              </a:rPr>
              <a:t>	filter(func, iterable)</a:t>
            </a:r>
            <a:endParaRPr sz="2000">
              <a:solidFill>
                <a:schemeClr val="dk1"/>
              </a:solidFill>
            </a:endParaRPr>
          </a:p>
          <a:p>
            <a:pPr indent="0" lvl="0" marL="0" marR="0" rtl="0" algn="l">
              <a:lnSpc>
                <a:spcPct val="150000"/>
              </a:lnSpc>
              <a:spcBef>
                <a:spcPts val="0"/>
              </a:spcBef>
              <a:spcAft>
                <a:spcPts val="0"/>
              </a:spcAft>
              <a:buClr>
                <a:schemeClr val="dk1"/>
              </a:buClr>
              <a:buSzPts val="1100"/>
              <a:buFont typeface="Arial"/>
              <a:buNone/>
            </a:pPr>
            <a:r>
              <a:t/>
            </a:r>
            <a:endParaRPr sz="2000">
              <a:solidFill>
                <a:schemeClr val="dk1"/>
              </a:solidFill>
            </a:endParaRPr>
          </a:p>
          <a:p>
            <a:pPr indent="0" lvl="0" marL="0" marR="0" rtl="0" algn="l">
              <a:lnSpc>
                <a:spcPct val="150000"/>
              </a:lnSpc>
              <a:spcBef>
                <a:spcPts val="0"/>
              </a:spcBef>
              <a:spcAft>
                <a:spcPts val="0"/>
              </a:spcAft>
              <a:buClr>
                <a:srgbClr val="000000"/>
              </a:buClr>
              <a:buSzPts val="2000"/>
              <a:buFont typeface="Arial"/>
              <a:buNone/>
            </a:pPr>
            <a:r>
              <a:t/>
            </a:r>
            <a:endParaRPr sz="2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8" name="Shape 188"/>
        <p:cNvGrpSpPr/>
        <p:nvPr/>
      </p:nvGrpSpPr>
      <p:grpSpPr>
        <a:xfrm>
          <a:off x="0" y="0"/>
          <a:ext cx="0" cy="0"/>
          <a:chOff x="0" y="0"/>
          <a:chExt cx="0" cy="0"/>
        </a:xfrm>
      </p:grpSpPr>
      <p:grpSp>
        <p:nvGrpSpPr>
          <p:cNvPr id="189" name="Google Shape;189;ge707313c37_0_15"/>
          <p:cNvGrpSpPr/>
          <p:nvPr/>
        </p:nvGrpSpPr>
        <p:grpSpPr>
          <a:xfrm>
            <a:off x="0" y="0"/>
            <a:ext cx="1304363" cy="6858123"/>
            <a:chOff x="0" y="0"/>
            <a:chExt cx="1304363" cy="6858123"/>
          </a:xfrm>
        </p:grpSpPr>
        <p:sp>
          <p:nvSpPr>
            <p:cNvPr id="190" name="Google Shape;190;ge707313c37_0_15"/>
            <p:cNvSpPr/>
            <p:nvPr/>
          </p:nvSpPr>
          <p:spPr>
            <a:xfrm rot="5400000">
              <a:off x="436913" y="5990673"/>
              <a:ext cx="793500" cy="941400"/>
            </a:xfrm>
            <a:prstGeom prst="triangle">
              <a:avLst>
                <a:gd fmla="val 50000" name="adj"/>
              </a:avLst>
            </a:prstGeom>
            <a:solidFill>
              <a:schemeClr val="accent1"/>
            </a:solidFill>
            <a:ln cap="rnd"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1" name="Google Shape;191;ge707313c37_0_15"/>
            <p:cNvSpPr/>
            <p:nvPr/>
          </p:nvSpPr>
          <p:spPr>
            <a:xfrm>
              <a:off x="0" y="0"/>
              <a:ext cx="793500" cy="6858000"/>
            </a:xfrm>
            <a:prstGeom prst="rect">
              <a:avLst/>
            </a:prstGeom>
            <a:solidFill>
              <a:schemeClr val="accent1"/>
            </a:solidFill>
            <a:ln cap="rnd"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92" name="Google Shape;192;ge707313c37_0_15"/>
          <p:cNvSpPr txBox="1"/>
          <p:nvPr/>
        </p:nvSpPr>
        <p:spPr>
          <a:xfrm>
            <a:off x="1304364" y="520590"/>
            <a:ext cx="10143000" cy="58167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2000"/>
              <a:buFont typeface="Arial"/>
              <a:buNone/>
            </a:pPr>
            <a:r>
              <a:rPr b="1" lang="en-IN" sz="2000">
                <a:solidFill>
                  <a:schemeClr val="dk1"/>
                </a:solidFill>
              </a:rPr>
              <a:t>Keypoints: </a:t>
            </a:r>
            <a:endParaRPr b="1" sz="2000">
              <a:solidFill>
                <a:schemeClr val="dk1"/>
              </a:solidFill>
            </a:endParaRPr>
          </a:p>
          <a:p>
            <a:pPr indent="0" lvl="0" marL="0" marR="0" rtl="0" algn="l">
              <a:lnSpc>
                <a:spcPct val="150000"/>
              </a:lnSpc>
              <a:spcBef>
                <a:spcPts val="0"/>
              </a:spcBef>
              <a:spcAft>
                <a:spcPts val="0"/>
              </a:spcAft>
              <a:buClr>
                <a:srgbClr val="000000"/>
              </a:buClr>
              <a:buSzPts val="2000"/>
              <a:buFont typeface="Arial"/>
              <a:buNone/>
            </a:pPr>
            <a:r>
              <a:t/>
            </a:r>
            <a:endParaRPr b="1" sz="2000">
              <a:solidFill>
                <a:schemeClr val="dk1"/>
              </a:solidFill>
            </a:endParaRPr>
          </a:p>
          <a:p>
            <a:pPr indent="-355600" lvl="0" marL="457200" rtl="0" algn="l">
              <a:lnSpc>
                <a:spcPct val="150000"/>
              </a:lnSpc>
              <a:spcBef>
                <a:spcPts val="1000"/>
              </a:spcBef>
              <a:spcAft>
                <a:spcPts val="0"/>
              </a:spcAft>
              <a:buClr>
                <a:srgbClr val="191B0E"/>
              </a:buClr>
              <a:buSzPts val="2000"/>
              <a:buChar char="➢"/>
            </a:pPr>
            <a:r>
              <a:rPr lang="en-IN" sz="2000">
                <a:solidFill>
                  <a:srgbClr val="191B0E"/>
                </a:solidFill>
              </a:rPr>
              <a:t>Unlike map(), only one iterable is required.</a:t>
            </a:r>
            <a:endParaRPr sz="2000">
              <a:solidFill>
                <a:srgbClr val="191B0E"/>
              </a:solidFill>
            </a:endParaRPr>
          </a:p>
          <a:p>
            <a:pPr indent="-355600" lvl="0" marL="457200" rtl="0" algn="l">
              <a:lnSpc>
                <a:spcPct val="150000"/>
              </a:lnSpc>
              <a:spcBef>
                <a:spcPts val="0"/>
              </a:spcBef>
              <a:spcAft>
                <a:spcPts val="0"/>
              </a:spcAft>
              <a:buClr>
                <a:srgbClr val="191B0E"/>
              </a:buClr>
              <a:buSzPts val="2000"/>
              <a:buChar char="➢"/>
            </a:pPr>
            <a:r>
              <a:rPr lang="en-IN" sz="2000">
                <a:solidFill>
                  <a:srgbClr val="191B0E"/>
                </a:solidFill>
              </a:rPr>
              <a:t>The func argument is required to return a boolean type. If it doesn't, filter simply returns the iterable passed to it.</a:t>
            </a:r>
            <a:endParaRPr sz="2000">
              <a:solidFill>
                <a:srgbClr val="191B0E"/>
              </a:solidFill>
            </a:endParaRPr>
          </a:p>
          <a:p>
            <a:pPr indent="-355600" lvl="0" marL="457200" rtl="0" algn="l">
              <a:lnSpc>
                <a:spcPct val="150000"/>
              </a:lnSpc>
              <a:spcBef>
                <a:spcPts val="0"/>
              </a:spcBef>
              <a:spcAft>
                <a:spcPts val="0"/>
              </a:spcAft>
              <a:buClr>
                <a:srgbClr val="191B0E"/>
              </a:buClr>
              <a:buSzPts val="2000"/>
              <a:buChar char="➢"/>
            </a:pPr>
            <a:r>
              <a:rPr lang="en-IN" sz="2000">
                <a:solidFill>
                  <a:srgbClr val="191B0E"/>
                </a:solidFill>
              </a:rPr>
              <a:t>Also, as only one iterable is required, it's implicit that func must only take one argument.</a:t>
            </a:r>
            <a:endParaRPr sz="2000">
              <a:solidFill>
                <a:srgbClr val="191B0E"/>
              </a:solidFill>
            </a:endParaRPr>
          </a:p>
          <a:p>
            <a:pPr indent="-355600" lvl="0" marL="457200" marR="0" rtl="0" algn="l">
              <a:lnSpc>
                <a:spcPct val="150000"/>
              </a:lnSpc>
              <a:spcBef>
                <a:spcPts val="0"/>
              </a:spcBef>
              <a:spcAft>
                <a:spcPts val="0"/>
              </a:spcAft>
              <a:buClr>
                <a:srgbClr val="191B0E"/>
              </a:buClr>
              <a:buSzPts val="2000"/>
              <a:buChar char="➢"/>
            </a:pPr>
            <a:r>
              <a:rPr lang="en-IN" sz="2000">
                <a:solidFill>
                  <a:srgbClr val="191B0E"/>
                </a:solidFill>
              </a:rPr>
              <a:t>Filter passes each element in the iterable through func and returns only the ones that evaluate to true</a:t>
            </a:r>
            <a:endParaRPr sz="20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Quotable">
  <a:themeElements>
    <a:clrScheme name="Quotable">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2021-07-15T11:23:26Z</dcterms:created>
  <dc:creator>TYSS</dc:creator>
</cp:coreProperties>
</file>