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J0xbybYzNoj48szMT5NpbxpRv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70a45a03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70a45a03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70a45a03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70a45a03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23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5" y="2349925"/>
            <a:ext cx="25785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VARIABLE SCOPES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global variables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local variables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non-local variables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Local variable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A </a:t>
            </a:r>
            <a:r>
              <a:rPr lang="en-IN" sz="2000">
                <a:solidFill>
                  <a:schemeClr val="dk1"/>
                </a:solidFill>
              </a:rPr>
              <a:t>variable</a:t>
            </a:r>
            <a:r>
              <a:rPr lang="en-IN" sz="2000">
                <a:solidFill>
                  <a:schemeClr val="dk1"/>
                </a:solidFill>
              </a:rPr>
              <a:t> which is created inside a function is called a local </a:t>
            </a:r>
            <a:r>
              <a:rPr lang="en-IN" sz="2000">
                <a:solidFill>
                  <a:schemeClr val="dk1"/>
                </a:solidFill>
              </a:rPr>
              <a:t>variable</a:t>
            </a:r>
            <a:r>
              <a:rPr lang="en-IN" sz="2000">
                <a:solidFill>
                  <a:schemeClr val="dk1"/>
                </a:solidFill>
              </a:rPr>
              <a:t> and it cannot be accessed outside the function.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Example 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</a:t>
            </a: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 function():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	</a:t>
            </a: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 = 10		</a:t>
            </a:r>
            <a:r>
              <a:rPr lang="en-IN" sz="2000">
                <a:solidFill>
                  <a:srgbClr val="0000FF"/>
                </a:solidFill>
              </a:rPr>
              <a:t># local variable</a:t>
            </a:r>
            <a:endParaRPr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70a45a03c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70a45a03c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70a45a03c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Global variable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70a45a03c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A variable created in global namespace i.e., outside a function.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can only be accessed inside a function but cannot be modified.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 order to modify a global variable inside a function then we need to use </a:t>
            </a:r>
            <a:r>
              <a:rPr b="1" lang="en-IN" sz="2000">
                <a:solidFill>
                  <a:schemeClr val="dk1"/>
                </a:solidFill>
              </a:rPr>
              <a:t>global </a:t>
            </a:r>
            <a:r>
              <a:rPr lang="en-IN" sz="2000">
                <a:solidFill>
                  <a:schemeClr val="dk1"/>
                </a:solidFill>
              </a:rPr>
              <a:t>keyword.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Example:</a:t>
            </a:r>
            <a:endParaRPr b="1" sz="2000">
              <a:solidFill>
                <a:schemeClr val="dk1"/>
              </a:solidFill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 = 10			</a:t>
            </a:r>
            <a:endParaRPr sz="2000">
              <a:solidFill>
                <a:schemeClr val="dk1"/>
              </a:solidFill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 func():</a:t>
            </a:r>
            <a:endParaRPr sz="2000">
              <a:solidFill>
                <a:schemeClr val="dk1"/>
              </a:solidFill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global a</a:t>
            </a:r>
            <a:endParaRPr sz="2000">
              <a:solidFill>
                <a:schemeClr val="dk1"/>
              </a:solidFill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a += 1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70a45a03c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70a45a03c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70a45a03c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Non local scopes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70a45a03c_0_8"/>
          <p:cNvSpPr txBox="1"/>
          <p:nvPr/>
        </p:nvSpPr>
        <p:spPr>
          <a:xfrm>
            <a:off x="1223675" y="1514475"/>
            <a:ext cx="10296300" cy="4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Non local scopes are those which are </a:t>
            </a:r>
            <a:r>
              <a:rPr lang="en-IN" sz="2000">
                <a:solidFill>
                  <a:schemeClr val="dk1"/>
                </a:solidFill>
              </a:rPr>
              <a:t>neither</a:t>
            </a:r>
            <a:r>
              <a:rPr lang="en-IN" sz="2000">
                <a:solidFill>
                  <a:schemeClr val="dk1"/>
                </a:solidFill>
              </a:rPr>
              <a:t> local nor global.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If a nested function has to access and modify the variable of outer function, nonlocal keyword </a:t>
            </a:r>
            <a:r>
              <a:rPr lang="en-IN" sz="2000">
                <a:solidFill>
                  <a:schemeClr val="dk1"/>
                </a:solidFill>
              </a:rPr>
              <a:t>should</a:t>
            </a:r>
            <a:r>
              <a:rPr lang="en-IN" sz="2000">
                <a:solidFill>
                  <a:schemeClr val="dk1"/>
                </a:solidFill>
              </a:rPr>
              <a:t> be used.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Example: 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 spam():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 = 10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 inner():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chemeClr val="dk1"/>
                </a:solidFill>
              </a:rPr>
              <a:t>n</a:t>
            </a:r>
            <a:r>
              <a:rPr lang="en-IN" sz="2000">
                <a:solidFill>
                  <a:schemeClr val="dk1"/>
                </a:solidFill>
              </a:rPr>
              <a:t>onlocal a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 += 1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