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lsjKqJdM6g/Bq1EQKJmti6VrW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9c2bcab6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9c2bcab6e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9c2bcab6e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e9c2bcab6e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9c2bcab6e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e9c2bcab6e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9c2bcab6e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ge9c2bcab6e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22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231700" y="2349925"/>
            <a:ext cx="3498300" cy="245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PACKAGE ARCHITECTURE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8000" y="1685926"/>
            <a:ext cx="6554100" cy="4451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Packing individual data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Unpacking iterables/sequences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Unpacking iterables of arbitrary length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"Package architecture</a:t>
            </a:r>
            <a:endParaRPr sz="2000"/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1. from keyword</a:t>
            </a:r>
            <a:endParaRPr sz="2000"/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2. import keyword</a:t>
            </a:r>
            <a:endParaRPr sz="2000"/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3. as keyword"</a:t>
            </a:r>
            <a:endParaRPr sz="20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Modules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75" y="1835525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 module is a file consisting of Python code.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can have functions, classes, and variables.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Any Python file can be referenced as a module.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e9c2bcab6e_0_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e9c2bcab6e_0_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9c2bcab6e_0_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Types of modules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e9c2bcab6e_0_1"/>
          <p:cNvSpPr txBox="1"/>
          <p:nvPr/>
        </p:nvSpPr>
        <p:spPr>
          <a:xfrm>
            <a:off x="1223675" y="1835525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User defined modules</a:t>
            </a:r>
            <a:endParaRPr b="1"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Created by user.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Can be accessed using import statement.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Syntax :  </a:t>
            </a:r>
            <a:r>
              <a:rPr lang="en-IN" sz="2000">
                <a:solidFill>
                  <a:schemeClr val="dk1"/>
                </a:solidFill>
              </a:rPr>
              <a:t>   import module_name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Built in modules</a:t>
            </a:r>
            <a:endParaRPr b="1"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Pre defined modules.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To install the module  pip command can be used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pip install module_name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e9c2bcab6e_0_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e9c2bcab6e_0_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9c2bcab6e_0_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Import statement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e9c2bcab6e_0_8"/>
          <p:cNvSpPr txBox="1"/>
          <p:nvPr/>
        </p:nvSpPr>
        <p:spPr>
          <a:xfrm>
            <a:off x="1223675" y="1835525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Used to import modules in any programs.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can be written anywhere in the module.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Any number of modules can be imported in a module.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	import module_name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e9c2bcab6e_0_42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2" name="Google Shape;182;ge9c2bcab6e_0_42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9c2bcab6e_0_42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‘from’ keyword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e9c2bcab6e_0_42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Char char="➢"/>
            </a:pPr>
            <a:r>
              <a:rPr lang="en-IN" sz="2000">
                <a:solidFill>
                  <a:srgbClr val="191B0E"/>
                </a:solidFill>
              </a:rPr>
              <a:t>It is used when we need to import some module from different package.</a:t>
            </a:r>
            <a:endParaRPr sz="2000">
              <a:solidFill>
                <a:srgbClr val="191B0E"/>
              </a:solidFill>
            </a:endParaRPr>
          </a:p>
          <a:p>
            <a:pPr indent="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Char char="➢"/>
            </a:pPr>
            <a:r>
              <a:rPr b="1" lang="en-IN" sz="2000" u="sng">
                <a:solidFill>
                  <a:srgbClr val="191B0E"/>
                </a:solidFill>
              </a:rPr>
              <a:t>Syntax</a:t>
            </a:r>
            <a:r>
              <a:rPr b="1" lang="en-IN" sz="2000">
                <a:solidFill>
                  <a:srgbClr val="191B0E"/>
                </a:solidFill>
              </a:rPr>
              <a:t> :</a:t>
            </a:r>
            <a:r>
              <a:rPr lang="en-IN" sz="2000">
                <a:solidFill>
                  <a:srgbClr val="191B0E"/>
                </a:solidFill>
              </a:rPr>
              <a:t>  </a:t>
            </a:r>
            <a:endParaRPr sz="2000">
              <a:solidFill>
                <a:srgbClr val="191B0E"/>
              </a:solidFill>
            </a:endParaRPr>
          </a:p>
          <a:p>
            <a:pPr indent="4572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191B0E"/>
                </a:solidFill>
              </a:rPr>
              <a:t>from</a:t>
            </a:r>
            <a:r>
              <a:rPr lang="en-IN" sz="2000">
                <a:solidFill>
                  <a:srgbClr val="191B0E"/>
                </a:solidFill>
              </a:rPr>
              <a:t> module_name </a:t>
            </a:r>
            <a:r>
              <a:rPr b="1" lang="en-IN" sz="2000">
                <a:solidFill>
                  <a:srgbClr val="191B0E"/>
                </a:solidFill>
              </a:rPr>
              <a:t>import</a:t>
            </a:r>
            <a:r>
              <a:rPr lang="en-IN" sz="2000">
                <a:solidFill>
                  <a:srgbClr val="191B0E"/>
                </a:solidFill>
              </a:rPr>
              <a:t> function</a:t>
            </a:r>
            <a:endParaRPr sz="20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rgbClr val="191B0E"/>
                </a:solidFill>
              </a:rPr>
              <a:t>    						or</a:t>
            </a:r>
            <a:endParaRPr sz="20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rgbClr val="191B0E"/>
                </a:solidFill>
              </a:rPr>
              <a:t>    		</a:t>
            </a:r>
            <a:r>
              <a:rPr b="1" lang="en-IN" sz="2000">
                <a:solidFill>
                  <a:srgbClr val="191B0E"/>
                </a:solidFill>
              </a:rPr>
              <a:t>from</a:t>
            </a:r>
            <a:r>
              <a:rPr lang="en-IN" sz="2000">
                <a:solidFill>
                  <a:srgbClr val="191B0E"/>
                </a:solidFill>
              </a:rPr>
              <a:t> package_name </a:t>
            </a:r>
            <a:r>
              <a:rPr b="1" lang="en-IN" sz="2000">
                <a:solidFill>
                  <a:srgbClr val="191B0E"/>
                </a:solidFill>
              </a:rPr>
              <a:t>import</a:t>
            </a:r>
            <a:r>
              <a:rPr lang="en-IN" sz="2000">
                <a:solidFill>
                  <a:srgbClr val="191B0E"/>
                </a:solidFill>
              </a:rPr>
              <a:t> module_name</a:t>
            </a:r>
            <a:endParaRPr sz="20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rgbClr val="191B0E"/>
                </a:solidFill>
              </a:rPr>
              <a:t>    						or</a:t>
            </a:r>
            <a:endParaRPr sz="20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rgbClr val="191B0E"/>
                </a:solidFill>
              </a:rPr>
              <a:t>    		</a:t>
            </a:r>
            <a:r>
              <a:rPr b="1" lang="en-IN" sz="2000">
                <a:solidFill>
                  <a:srgbClr val="191B0E"/>
                </a:solidFill>
              </a:rPr>
              <a:t>from</a:t>
            </a:r>
            <a:r>
              <a:rPr lang="en-IN" sz="2000">
                <a:solidFill>
                  <a:srgbClr val="191B0E"/>
                </a:solidFill>
              </a:rPr>
              <a:t> package_name.module_name </a:t>
            </a:r>
            <a:r>
              <a:rPr b="1" lang="en-IN" sz="2000">
                <a:solidFill>
                  <a:srgbClr val="191B0E"/>
                </a:solidFill>
              </a:rPr>
              <a:t>import</a:t>
            </a:r>
            <a:r>
              <a:rPr lang="en-IN" sz="2000">
                <a:solidFill>
                  <a:srgbClr val="191B0E"/>
                </a:solidFill>
              </a:rPr>
              <a:t> function.</a:t>
            </a:r>
            <a:endParaRPr sz="2000">
              <a:solidFill>
                <a:srgbClr val="191B0E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ge9c2bcab6e_0_35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0" name="Google Shape;190;ge9c2bcab6e_0_35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e9c2bcab6e_0_35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“as” keyword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e9c2bcab6e_0_35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Used to give an alias name for the module as well as function.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4572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from </a:t>
            </a:r>
            <a:r>
              <a:rPr lang="en-IN" sz="2000">
                <a:solidFill>
                  <a:schemeClr val="dk1"/>
                </a:solidFill>
              </a:rPr>
              <a:t>module_name </a:t>
            </a:r>
            <a:r>
              <a:rPr b="1" lang="en-IN" sz="2000">
                <a:solidFill>
                  <a:schemeClr val="dk1"/>
                </a:solidFill>
              </a:rPr>
              <a:t>import </a:t>
            </a:r>
            <a:r>
              <a:rPr lang="en-IN" sz="2000">
                <a:solidFill>
                  <a:schemeClr val="dk1"/>
                </a:solidFill>
              </a:rPr>
              <a:t>function </a:t>
            </a:r>
            <a:r>
              <a:rPr b="1" lang="en-IN" sz="2000">
                <a:solidFill>
                  <a:schemeClr val="dk1"/>
                </a:solidFill>
              </a:rPr>
              <a:t>as </a:t>
            </a:r>
            <a:r>
              <a:rPr lang="en-IN" sz="2000">
                <a:solidFill>
                  <a:schemeClr val="dk1"/>
                </a:solidFill>
              </a:rPr>
              <a:t>alias_name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						or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	</a:t>
            </a:r>
            <a:r>
              <a:rPr b="1" lang="en-IN" sz="2000">
                <a:solidFill>
                  <a:schemeClr val="dk1"/>
                </a:solidFill>
              </a:rPr>
              <a:t>from </a:t>
            </a:r>
            <a:r>
              <a:rPr lang="en-IN" sz="2000">
                <a:solidFill>
                  <a:schemeClr val="dk1"/>
                </a:solidFill>
              </a:rPr>
              <a:t>package_name </a:t>
            </a:r>
            <a:r>
              <a:rPr b="1" lang="en-IN" sz="2000">
                <a:solidFill>
                  <a:schemeClr val="dk1"/>
                </a:solidFill>
              </a:rPr>
              <a:t>import </a:t>
            </a:r>
            <a:r>
              <a:rPr lang="en-IN" sz="2000">
                <a:solidFill>
                  <a:schemeClr val="dk1"/>
                </a:solidFill>
              </a:rPr>
              <a:t>module_name </a:t>
            </a:r>
            <a:r>
              <a:rPr b="1" lang="en-IN" sz="2000">
                <a:solidFill>
                  <a:schemeClr val="dk1"/>
                </a:solidFill>
              </a:rPr>
              <a:t>as </a:t>
            </a:r>
            <a:r>
              <a:rPr lang="en-IN" sz="2000">
                <a:solidFill>
                  <a:schemeClr val="dk1"/>
                </a:solidFill>
              </a:rPr>
              <a:t>alias_name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						or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	</a:t>
            </a:r>
            <a:r>
              <a:rPr b="1" lang="en-IN" sz="2000">
                <a:solidFill>
                  <a:schemeClr val="dk1"/>
                </a:solidFill>
              </a:rPr>
              <a:t>from </a:t>
            </a:r>
            <a:r>
              <a:rPr lang="en-IN" sz="2000">
                <a:solidFill>
                  <a:schemeClr val="dk1"/>
                </a:solidFill>
              </a:rPr>
              <a:t>package_name.module_name </a:t>
            </a:r>
            <a:r>
              <a:rPr b="1" lang="en-IN" sz="2000">
                <a:solidFill>
                  <a:schemeClr val="dk1"/>
                </a:solidFill>
              </a:rPr>
              <a:t>import </a:t>
            </a:r>
            <a:r>
              <a:rPr lang="en-IN" sz="2000">
                <a:solidFill>
                  <a:schemeClr val="dk1"/>
                </a:solidFill>
              </a:rPr>
              <a:t>function </a:t>
            </a:r>
            <a:r>
              <a:rPr b="1" lang="en-IN" sz="2000">
                <a:solidFill>
                  <a:schemeClr val="dk1"/>
                </a:solidFill>
              </a:rPr>
              <a:t>as </a:t>
            </a:r>
            <a:r>
              <a:rPr lang="en-IN" sz="2000">
                <a:solidFill>
                  <a:schemeClr val="dk1"/>
                </a:solidFill>
              </a:rPr>
              <a:t>alias_name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