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8" roundtripDataSignature="AMtx7mjcb7VcbHkRYDrlTSgu73NQuoRS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9cf111976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ge9cf111976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"/>
              <a:buNone/>
              <a:defRPr b="1" sz="4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9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"/>
          <p:cNvGrpSpPr/>
          <p:nvPr/>
        </p:nvGrpSpPr>
        <p:grpSpPr>
          <a:xfrm>
            <a:off x="-323849" y="-32901"/>
            <a:ext cx="12515851" cy="6923798"/>
            <a:chOff x="-329674" y="-51881"/>
            <a:chExt cx="12515851" cy="6923798"/>
          </a:xfrm>
        </p:grpSpPr>
        <p:sp>
          <p:nvSpPr>
            <p:cNvPr id="121" name="Google Shape;121;p1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"/>
          <p:cNvSpPr/>
          <p:nvPr/>
        </p:nvSpPr>
        <p:spPr>
          <a:xfrm rot="-668471">
            <a:off x="2173916" y="2448612"/>
            <a:ext cx="4418757" cy="4259609"/>
          </a:xfrm>
          <a:custGeom>
            <a:rect b="b" l="l" r="r" t="t"/>
            <a:pathLst>
              <a:path extrusionOk="0" h="4344781" w="450711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2354579" y="691977"/>
            <a:ext cx="7761923" cy="5343064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 txBox="1"/>
          <p:nvPr>
            <p:ph type="ctrTitle"/>
          </p:nvPr>
        </p:nvSpPr>
        <p:spPr>
          <a:xfrm>
            <a:off x="2616277" y="2061838"/>
            <a:ext cx="6959446" cy="166247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IN" sz="4800">
                <a:solidFill>
                  <a:schemeClr val="dk1"/>
                </a:solidFill>
              </a:rPr>
              <a:t>ALPHA</a:t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3388938" y="3783690"/>
            <a:ext cx="5414125" cy="11967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IN" sz="2000"/>
              <a:t>PYTHON - SESSION 24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 rot="-263873">
            <a:off x="296272" y="1026251"/>
            <a:ext cx="7298578" cy="5088488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 rot="-2700000">
            <a:off x="3554541" y="-619573"/>
            <a:ext cx="9016699" cy="8033868"/>
          </a:xfrm>
          <a:custGeom>
            <a:rect b="b" l="l" r="r" t="t"/>
            <a:pathLst>
              <a:path extrusionOk="0" h="8033868" w="9016699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 txBox="1"/>
          <p:nvPr>
            <p:ph type="title"/>
          </p:nvPr>
        </p:nvSpPr>
        <p:spPr>
          <a:xfrm>
            <a:off x="807720" y="2349925"/>
            <a:ext cx="2441894" cy="245644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3200"/>
              <a:t>SORTING</a:t>
            </a:r>
            <a:endParaRPr b="1" sz="3200"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5637999" y="1897703"/>
            <a:ext cx="6554001" cy="423986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-IN" sz="2100"/>
              <a:t>sorted()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-IN" sz="2100"/>
              <a:t>sorting iterables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-IN" sz="2100"/>
              <a:t>custom sorting</a:t>
            </a:r>
            <a:endParaRPr sz="2100"/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100"/>
              <a:buChar char="❖"/>
            </a:pPr>
            <a:r>
              <a:rPr lang="en-IN" sz="2100"/>
              <a:t>examples</a:t>
            </a:r>
            <a:endParaRPr sz="21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ge9cf111976_0_8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58" name="Google Shape;158;ge9cf111976_0_8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e9cf111976_0_8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sorted()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ge9cf111976_0_8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sorted(iterable, *, key=None, reverse=False)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Returns a new sorted list from the items in iterable.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Has two optional arguments which must be specified as keyword arguments.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b="1" lang="en-IN" sz="2000">
                <a:solidFill>
                  <a:schemeClr val="dk1"/>
                </a:solidFill>
              </a:rPr>
              <a:t>key </a:t>
            </a:r>
            <a:r>
              <a:rPr lang="en-IN" sz="2000">
                <a:solidFill>
                  <a:schemeClr val="dk1"/>
                </a:solidFill>
              </a:rPr>
              <a:t>specifies a function of one argument that is used to extract a comparison key from each element in iterable (for example, key=str.lower). The default value is None (compare the elements directly).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b="1" lang="en-IN" sz="2000">
                <a:solidFill>
                  <a:schemeClr val="dk1"/>
                </a:solidFill>
              </a:rPr>
              <a:t>reverse </a:t>
            </a:r>
            <a:r>
              <a:rPr lang="en-IN" sz="2000">
                <a:solidFill>
                  <a:schemeClr val="dk1"/>
                </a:solidFill>
              </a:rPr>
              <a:t>is a boolean value. If set to True, then the list elements are sorted as if each comparison were reversed.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2021-07-15T11:23:26Z</dcterms:created>
  <dc:creator>TYSS</dc:creator>
</cp:coreProperties>
</file>