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/rK+sNgV+ilXbyy87jh6GkgCd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d01ea0ea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9d01ea0ea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d01ea0e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e9d01ea0e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8505ee97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108505ee97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a9d419d4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12a9d419d4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d01ea0e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d01ea0e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d01ea0e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d01ea0e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d01ea0e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d01ea0e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d01ea0ea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d01ea0ea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d01ea0e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d01ea0e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25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9d01ea0ea_0_9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14" name="Google Shape;214;ge9d01ea0ea_0_9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9d01ea0ea_0_9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9d01ea0ea_0_94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write() : </a:t>
            </a:r>
            <a:r>
              <a:rPr lang="en-IN" sz="2000">
                <a:solidFill>
                  <a:schemeClr val="dk1"/>
                </a:solidFill>
              </a:rPr>
              <a:t>writes the data into the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Data must be a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the number of characters written in the file.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writelines():</a:t>
            </a:r>
            <a:r>
              <a:rPr lang="en-IN" sz="2000">
                <a:solidFill>
                  <a:schemeClr val="dk1"/>
                </a:solidFill>
              </a:rPr>
              <a:t> write an iterable data into file.(list,tuple or dictionary)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Data must has string as its elements.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None.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e9d01ea0ea_0_2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2" name="Google Shape;222;ge9d01ea0ea_0_2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9d01ea0ea_0_2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tell() and seek()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e9d01ea0ea_0_22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b="1" lang="en-IN" sz="2000">
                <a:solidFill>
                  <a:schemeClr val="dk1"/>
                </a:solidFill>
              </a:rPr>
              <a:t>tell() </a:t>
            </a:r>
            <a:r>
              <a:rPr lang="en-IN" sz="2000">
                <a:solidFill>
                  <a:schemeClr val="dk1"/>
                </a:solidFill>
              </a:rPr>
              <a:t> - returns the current position of the cursor in the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★"/>
            </a:pPr>
            <a:r>
              <a:rPr b="1" lang="en-IN" sz="2000">
                <a:solidFill>
                  <a:schemeClr val="dk1"/>
                </a:solidFill>
              </a:rPr>
              <a:t>seek(pos)</a:t>
            </a:r>
            <a:r>
              <a:rPr lang="en-IN" sz="2000">
                <a:solidFill>
                  <a:schemeClr val="dk1"/>
                </a:solidFill>
              </a:rPr>
              <a:t> - navigates to the specified position.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108505ee97e_1_0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0" name="Google Shape;230;g108505ee97e_1_0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108505ee97e_1_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108505ee97e_1_0"/>
          <p:cNvSpPr txBox="1"/>
          <p:nvPr/>
        </p:nvSpPr>
        <p:spPr>
          <a:xfrm>
            <a:off x="1304375" y="150599"/>
            <a:ext cx="10143000" cy="6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Printing the line with line numbers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Reading the file in reversed order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Finding the length of each line in the text file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Extracting IP addresses from log file.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Counting number of occurrences of ip addresses in the log file.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Extracting Messages from sample.log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Counting Number of INFO, WARN, TRACE Messages.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Reading Countries from football.txt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Least and Most occurances of the word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Counting total number of words present in a file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Finding the line no of a particular word in a file.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12a9d419d4c_0_3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8" name="Google Shape;238;g12a9d419d4c_0_3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12a9d419d4c_0_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12a9d419d4c_0_3"/>
          <p:cNvSpPr txBox="1"/>
          <p:nvPr/>
        </p:nvSpPr>
        <p:spPr>
          <a:xfrm>
            <a:off x="1304375" y="150599"/>
            <a:ext cx="10143000" cy="6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Printing 4 to 7th lines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Printing nth line in a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Printing last n lines in a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WAP to check if the file has even number of lines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WAP to print only the lines which are starting with vowels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WAP to count all the lowercase and uppercase letters in the file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WAP to create a dictionary with vowels and their count pair.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FILE HANDLING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Syntax to open a file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Modes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File attributes and methods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Methods to read from a file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Methods to write into a file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tell() and seek()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Files are named locations on disk to store related information.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When we want to read from or write to a file, we need to open it first.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When we are done, it needs to be closed so that the resources that are tied with the file are freed.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Hence, in Python, a file operation takes place in the following order: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Open a file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Read or write (perform operation)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Close the file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75" y="520600"/>
            <a:ext cx="10143000" cy="60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191B0E"/>
                </a:solidFill>
              </a:rPr>
              <a:t>Opening Files in Python</a:t>
            </a:r>
            <a:endParaRPr b="1"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191B0E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➢"/>
            </a:pPr>
            <a:r>
              <a:rPr lang="en-IN" sz="2000">
                <a:solidFill>
                  <a:srgbClr val="191B0E"/>
                </a:solidFill>
              </a:rPr>
              <a:t>In python, files can be opened in two ways,</a:t>
            </a:r>
            <a:endParaRPr sz="2000">
              <a:solidFill>
                <a:srgbClr val="191B0E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○"/>
            </a:pPr>
            <a:r>
              <a:rPr lang="en-IN" sz="2000">
                <a:solidFill>
                  <a:srgbClr val="191B0E"/>
                </a:solidFill>
              </a:rPr>
              <a:t>Without context manager</a:t>
            </a:r>
            <a:endParaRPr sz="2000">
              <a:solidFill>
                <a:srgbClr val="191B0E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file_obj</a:t>
            </a:r>
            <a:r>
              <a:rPr lang="en-IN" sz="2000">
                <a:solidFill>
                  <a:srgbClr val="191B0E"/>
                </a:solidFill>
              </a:rPr>
              <a:t> = open(filename, mode)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		In this syntax file needs to be closed manually/explicitly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Char char="○"/>
            </a:pPr>
            <a:r>
              <a:rPr lang="en-IN" sz="2000">
                <a:solidFill>
                  <a:srgbClr val="191B0E"/>
                </a:solidFill>
              </a:rPr>
              <a:t>With context manager</a:t>
            </a:r>
            <a:endParaRPr sz="2000">
              <a:solidFill>
                <a:srgbClr val="191B0E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with </a:t>
            </a:r>
            <a:r>
              <a:rPr lang="en-IN" sz="2000">
                <a:solidFill>
                  <a:srgbClr val="191B0E"/>
                </a:solidFill>
              </a:rPr>
              <a:t>open</a:t>
            </a:r>
            <a:r>
              <a:rPr lang="en-IN" sz="2000">
                <a:solidFill>
                  <a:srgbClr val="191B0E"/>
                </a:solidFill>
              </a:rPr>
              <a:t>(filename, mode) as file_obj:</a:t>
            </a:r>
            <a:endParaRPr sz="2000">
              <a:solidFill>
                <a:srgbClr val="191B0E"/>
              </a:solidFill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p</a:t>
            </a:r>
            <a:r>
              <a:rPr lang="en-IN" sz="2000">
                <a:solidFill>
                  <a:srgbClr val="191B0E"/>
                </a:solidFill>
              </a:rPr>
              <a:t>ass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191B0E"/>
                </a:solidFill>
              </a:rPr>
              <a:t>		Here file will be automatically closed once the control comes out of the with block</a:t>
            </a:r>
            <a:endParaRPr sz="2000">
              <a:solidFill>
                <a:srgbClr val="191B0E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	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d01ea0ea_0_7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74" name="Google Shape;174;ge9d01ea0ea_0_7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d01ea0ea_0_7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d01ea0ea_0_7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Modes: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There are four different methods (modes) for opening a file: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"r" - Read - Default value. Opens a file for reading, error if the file does not exist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"a" - Append - Opens a file for appending, creates the file if it does not exist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"w" - Write - Opens a file for writing, creates the file if it does not exist(overrides the content of file if already exists)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"x" - Create - Creates the specified file, returns an error if the file exist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r+, w+, a+, x+ → both read and write operations can be done on the file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d01ea0ea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d01ea0ea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d01ea0ea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file </a:t>
              </a:r>
              <a:r>
                <a:rPr b="1" lang="en-IN" sz="3600">
                  <a:solidFill>
                    <a:schemeClr val="lt1"/>
                  </a:solidFill>
                </a:rPr>
                <a:t>Object </a:t>
              </a:r>
              <a:r>
                <a:rPr b="1" lang="en-IN" sz="3600">
                  <a:solidFill>
                    <a:schemeClr val="lt1"/>
                  </a:solidFill>
                </a:rPr>
                <a:t>Attributes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d01ea0ea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file.closed </a:t>
            </a:r>
            <a:r>
              <a:rPr lang="en-IN" sz="2000">
                <a:solidFill>
                  <a:srgbClr val="191B0E"/>
                </a:solidFill>
              </a:rPr>
              <a:t>: Returns true if file is closed, false otherwise.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file.mode</a:t>
            </a:r>
            <a:r>
              <a:rPr lang="en-IN" sz="2000">
                <a:solidFill>
                  <a:srgbClr val="191B0E"/>
                </a:solidFill>
              </a:rPr>
              <a:t> : Returns access mode with which file was opened.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file.name</a:t>
            </a:r>
            <a:r>
              <a:rPr lang="en-IN" sz="2000">
                <a:solidFill>
                  <a:srgbClr val="191B0E"/>
                </a:solidFill>
              </a:rPr>
              <a:t> : Returns name of the file.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file.readable() : </a:t>
            </a:r>
            <a:r>
              <a:rPr lang="en-IN" sz="2000">
                <a:solidFill>
                  <a:srgbClr val="191B0E"/>
                </a:solidFill>
              </a:rPr>
              <a:t>Return true if file is opened in read mode.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file.writable() : </a:t>
            </a:r>
            <a:r>
              <a:rPr lang="en-IN" sz="2000">
                <a:solidFill>
                  <a:srgbClr val="191B0E"/>
                </a:solidFill>
              </a:rPr>
              <a:t>Return true if file is opened in write mode.</a:t>
            </a:r>
            <a:endParaRPr sz="2000">
              <a:solidFill>
                <a:srgbClr val="191B0E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000"/>
              <a:buAutoNum type="arabicPeriod"/>
            </a:pPr>
            <a:r>
              <a:rPr b="1" lang="en-IN" sz="2000">
                <a:solidFill>
                  <a:srgbClr val="191B0E"/>
                </a:solidFill>
              </a:rPr>
              <a:t>file.close() </a:t>
            </a:r>
            <a:r>
              <a:rPr lang="en-IN" sz="2000">
                <a:solidFill>
                  <a:srgbClr val="191B0E"/>
                </a:solidFill>
              </a:rPr>
              <a:t>: closes the file.</a:t>
            </a:r>
            <a:endParaRPr sz="2000">
              <a:solidFill>
                <a:srgbClr val="191B0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rgbClr val="191B0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d01ea0ea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d01ea0ea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d01ea0ea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Reading from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d01ea0ea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By default files will be opened in “r” mode.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file = open("demo.txt", "r")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	Or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w</a:t>
            </a:r>
            <a:r>
              <a:rPr lang="en-IN" sz="2000">
                <a:solidFill>
                  <a:schemeClr val="dk1"/>
                </a:solidFill>
              </a:rPr>
              <a:t>ith open(“demo.txt”) as file: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d01ea0ea_0_8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8" name="Google Shape;198;ge9d01ea0ea_0_8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d01ea0ea_0_8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d01ea0ea_0_87"/>
          <p:cNvSpPr txBox="1"/>
          <p:nvPr/>
        </p:nvSpPr>
        <p:spPr>
          <a:xfrm>
            <a:off x="1304375" y="309800"/>
            <a:ext cx="10143000" cy="6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Methods to read from a file: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read() :</a:t>
            </a:r>
            <a:r>
              <a:rPr lang="en-IN" sz="2000">
                <a:solidFill>
                  <a:schemeClr val="dk1"/>
                </a:solidFill>
              </a:rPr>
              <a:t> reads the data from starting to end of the file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file = open("demo.txt", "r")</a:t>
            </a:r>
            <a:br>
              <a:rPr lang="en-IN" sz="2000">
                <a:solidFill>
                  <a:schemeClr val="dk1"/>
                </a:solidFill>
              </a:rPr>
            </a:br>
            <a:r>
              <a:rPr lang="en-IN" sz="2000">
                <a:solidFill>
                  <a:schemeClr val="dk1"/>
                </a:solidFill>
              </a:rPr>
              <a:t>	print(file.read())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u="sng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read() can have one argument which is an integer. It specifies the number of characters to be read from the file from the starting 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readline() :</a:t>
            </a:r>
            <a:r>
              <a:rPr lang="en-IN" sz="2000">
                <a:solidFill>
                  <a:schemeClr val="dk1"/>
                </a:solidFill>
              </a:rPr>
              <a:t> reads a single line from the file.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file = open("demo.txt", "r")</a:t>
            </a:r>
            <a:br>
              <a:rPr lang="en-IN" sz="2000">
                <a:solidFill>
                  <a:schemeClr val="dk1"/>
                </a:solidFill>
              </a:rPr>
            </a:br>
            <a:r>
              <a:rPr lang="en-IN" sz="2000">
                <a:solidFill>
                  <a:schemeClr val="dk1"/>
                </a:solidFill>
              </a:rPr>
              <a:t>	print(file.readline())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readlines() :</a:t>
            </a:r>
            <a:r>
              <a:rPr lang="en-IN" sz="2000">
                <a:solidFill>
                  <a:schemeClr val="dk1"/>
                </a:solidFill>
              </a:rPr>
              <a:t> returns entire text in the form of list separating each line as an element.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file = open("demo.txt", "r")</a:t>
            </a:r>
            <a:br>
              <a:rPr lang="en-IN" sz="2000">
                <a:solidFill>
                  <a:schemeClr val="dk1"/>
                </a:solidFill>
              </a:rPr>
            </a:br>
            <a:r>
              <a:rPr lang="en-IN" sz="2000">
                <a:solidFill>
                  <a:schemeClr val="dk1"/>
                </a:solidFill>
              </a:rPr>
              <a:t>	print(file.readlines())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d01ea0ea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9d01ea0ea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d01ea0ea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Writing into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d01ea0ea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To write we need to use “w” mode.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file = open("demo.txt", "w")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Or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with open(“demo.txt”, “w”) as file: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Functions to perform write operation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write()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writelines()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