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ryM1butb60ggXBcw5UXD5oB9u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d04bff9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d04bff9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d04bff9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d04bff9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d04bff9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d04bff9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863b0cebc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10863b0cebc_1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27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Handling CSV files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What are CSV files?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Methods to read from csv files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Methods to write into csv files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CSV (Comma Separated Values) is a simple file format used to store tabular data, such as a spreadsheet or database.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CSV file stores tabular data (numbers and text) in plain text.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Each line of the file is a data record.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Each record consists of one or more fields, separated by commas.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For working CSV files in python, there is an inbuilt module </a:t>
            </a:r>
            <a:r>
              <a:rPr lang="en-IN" sz="2000">
                <a:solidFill>
                  <a:schemeClr val="dk1"/>
                </a:solidFill>
              </a:rPr>
              <a:t>named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b="1" lang="en-IN" sz="2000">
                <a:solidFill>
                  <a:schemeClr val="dk1"/>
                </a:solidFill>
              </a:rPr>
              <a:t>csv</a:t>
            </a:r>
            <a:r>
              <a:rPr lang="en-I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d04bff9f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d04bff9f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d04bff9f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Reading csv files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d04bff9f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There are 2 methods,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csv.reader(csvfile)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csv.DictReader(csv_file)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74" name="Google Shape;174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</a:t>
            </a:r>
            <a:r>
              <a:rPr b="1" lang="en-IN" sz="2000">
                <a:solidFill>
                  <a:schemeClr val="dk1"/>
                </a:solidFill>
              </a:rPr>
              <a:t>mport csv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Using reader()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w</a:t>
            </a:r>
            <a:r>
              <a:rPr lang="en-IN" sz="2000">
                <a:solidFill>
                  <a:schemeClr val="dk1"/>
                </a:solidFill>
              </a:rPr>
              <a:t>ith open(csv_file, “r”) as file: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rows</a:t>
            </a:r>
            <a:r>
              <a:rPr lang="en-IN" sz="2000">
                <a:solidFill>
                  <a:schemeClr val="dk1"/>
                </a:solidFill>
              </a:rPr>
              <a:t> = csv.reader(file)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rows → </a:t>
            </a:r>
            <a:r>
              <a:rPr lang="en-IN" sz="2000">
                <a:solidFill>
                  <a:schemeClr val="dk1"/>
                </a:solidFill>
              </a:rPr>
              <a:t>iterator</a:t>
            </a:r>
            <a:r>
              <a:rPr lang="en-IN" sz="2000">
                <a:solidFill>
                  <a:schemeClr val="dk1"/>
                </a:solidFill>
              </a:rPr>
              <a:t> object which holds each data record in the form of python list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Using DictReader()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with open(filename, 'r') as csv_file: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rows = csv.DictReader(csv_file)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rows → iterator object which holds each data record in the form of python dictionary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d04bff9f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d04bff9f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d04bff9f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Writing into csv files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d04bff9f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There are 2 methods,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csv.writer(csv_file)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csv.DictWriter(csv_file, fieldnames)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Below are some supporting methods to write data into csv file,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writer_obj.writerow():</a:t>
            </a:r>
            <a:r>
              <a:rPr lang="en-IN" sz="2000">
                <a:solidFill>
                  <a:schemeClr val="dk1"/>
                </a:solidFill>
              </a:rPr>
              <a:t> writes a single data into csv file. Data can be a list or dictionary.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writer_obj.writerows():</a:t>
            </a:r>
            <a:r>
              <a:rPr lang="en-IN" sz="2000">
                <a:solidFill>
                  <a:schemeClr val="dk1"/>
                </a:solidFill>
              </a:rPr>
              <a:t> writes multiple data into csv file. Data should be list of iterables.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</a:t>
            </a:r>
            <a:r>
              <a:rPr b="1" lang="en-IN" sz="2000">
                <a:solidFill>
                  <a:schemeClr val="dk1"/>
                </a:solidFill>
              </a:rPr>
              <a:t>riter_obj.writeheader():</a:t>
            </a:r>
            <a:r>
              <a:rPr lang="en-IN" sz="2000">
                <a:solidFill>
                  <a:schemeClr val="dk1"/>
                </a:solidFill>
              </a:rPr>
              <a:t> writes header in the file using the fieldnames specified.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d04bff9f_0_2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0" name="Google Shape;190;ge9d04bff9f_0_2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d04bff9f_0_2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d04bff9f_0_25"/>
          <p:cNvSpPr txBox="1"/>
          <p:nvPr/>
        </p:nvSpPr>
        <p:spPr>
          <a:xfrm>
            <a:off x="1304375" y="200025"/>
            <a:ext cx="101430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</a:t>
            </a:r>
            <a:r>
              <a:rPr b="1" lang="en-IN" sz="2000">
                <a:solidFill>
                  <a:schemeClr val="dk1"/>
                </a:solidFill>
              </a:rPr>
              <a:t>mport csv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Using writer():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with open(file_name, 'w') as csv_file: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csv_writer = csv.writer(csv_file)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csv_writer.writerow([data])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Using DictWriter():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with open(file_name, 'w') as csv_file: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csv_writer = csv.DictWriter(csv_file, [field_names])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csv_writer.writeheader()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csv_writer.writerow({'name': “xyz”, ‘age’: 10})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writerows():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data = [('apple', 'google', 'yahoo'), ('microsoft', 'netflix', 'gmail')]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with open(file_name, 'w') as csv_file: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csv_writer = csv.writer(csv_file)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csv_writer.writerows(data) 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10863b0cebc_1_113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8" name="Google Shape;198;g10863b0cebc_1_113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0863b0cebc_1_113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10863b0cebc_1_113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Write a program to read all the names of the employees in employee.csv file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Write a program to print only the salaries that are &gt; 70000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Write a program to group male and female employees in the file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Write a program to group employees based on their team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Write a program to sort the shares in test.csv file based on the share prices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Write a program to add all the shares in test.csv file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Analysing vaccination data.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IN" sz="2000">
                <a:solidFill>
                  <a:schemeClr val="dk1"/>
                </a:solidFill>
              </a:rPr>
              <a:t>Total_vaccinations of all the countries.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IN" sz="2000">
                <a:solidFill>
                  <a:schemeClr val="dk1"/>
                </a:solidFill>
              </a:rPr>
              <a:t>Total_vaccinations by country.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IN" sz="2000">
                <a:solidFill>
                  <a:schemeClr val="dk1"/>
                </a:solidFill>
              </a:rPr>
              <a:t>Names of countries and WHO region.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IN" sz="2000">
                <a:solidFill>
                  <a:schemeClr val="dk1"/>
                </a:solidFill>
              </a:rPr>
              <a:t>Country and persons vaccinated, and get top 3 countries with most vaccinated people.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IN" sz="2000">
                <a:solidFill>
                  <a:schemeClr val="dk1"/>
                </a:solidFill>
              </a:rPr>
              <a:t>Countries with less than 10K vaccinated people.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IN" sz="2000">
                <a:solidFill>
                  <a:schemeClr val="dk1"/>
                </a:solidFill>
              </a:rPr>
              <a:t>Get the latest updated country with its total vaccinations and number of people vaccinated.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