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xoEZcu1VP9owtBosqxMXmyVvY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0d1b966b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gea0d1b966b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0d1b966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a0d1b966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a0d1b966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a0d1b966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a0d1b966b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ea0d1b966b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a0d1b966b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ea0d1b966b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50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JSON &amp; PICKLE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Serialization and </a:t>
            </a:r>
            <a:r>
              <a:rPr lang="en-IN"/>
              <a:t>deserialization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Why JSON is required?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load(), loads(), dump(), dumps() in JSON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Pickling process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load(), loads(), dump(), dumps() in Pickle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ea0d1b966b_0_4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gea0d1b966b_0_4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a0d1b966b_0_4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Serialization in Python</a:t>
              </a:r>
              <a:endParaRPr b="1" sz="3600">
                <a:solidFill>
                  <a:schemeClr val="lt1"/>
                </a:solidFill>
              </a:endParaRPr>
            </a:p>
          </p:txBody>
        </p:sp>
      </p:grpSp>
      <p:sp>
        <p:nvSpPr>
          <p:cNvPr id="160" name="Google Shape;160;gea0d1b966b_0_48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 </a:t>
            </a:r>
            <a:r>
              <a:rPr b="1" lang="en-IN" sz="2000">
                <a:solidFill>
                  <a:schemeClr val="dk1"/>
                </a:solidFill>
              </a:rPr>
              <a:t>serialization </a:t>
            </a:r>
            <a:r>
              <a:rPr lang="en-IN" sz="2000">
                <a:solidFill>
                  <a:schemeClr val="dk1"/>
                </a:solidFill>
              </a:rPr>
              <a:t>process is a way to convert a data structure into a linear form that can be stored or transmitted over a network.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This process is also referred to as </a:t>
            </a:r>
            <a:r>
              <a:rPr b="1" lang="en-IN" sz="2000">
                <a:solidFill>
                  <a:schemeClr val="dk1"/>
                </a:solidFill>
              </a:rPr>
              <a:t>marshalling</a:t>
            </a:r>
            <a:r>
              <a:rPr lang="en-IN" sz="2000">
                <a:solidFill>
                  <a:schemeClr val="dk1"/>
                </a:solidFill>
              </a:rPr>
              <a:t>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 reverse process, which takes a stream of bytes and converts it back into a data structure, is called </a:t>
            </a:r>
            <a:r>
              <a:rPr b="1" lang="en-IN" sz="2000">
                <a:solidFill>
                  <a:schemeClr val="dk1"/>
                </a:solidFill>
              </a:rPr>
              <a:t>deserialization or unmarshalling.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JSON(JavaScript Object Notation)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3"/>
          <p:cNvSpPr txBox="1"/>
          <p:nvPr/>
        </p:nvSpPr>
        <p:spPr>
          <a:xfrm>
            <a:off x="1223675" y="1689850"/>
            <a:ext cx="10296300" cy="4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JSON is a lightweight data format for data interchange which can be easily read and written by humans, easily parsed and generated by machines.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is a complete language-independent text format.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JSON is most commonly used for client-server communication because: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It is human readable.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It stores data in key-value pair.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JSON is language-independent.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It transfers the data as it is over the network.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a0d1b966b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a0d1b966b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a0d1b966b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Serializing the data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a0d1b966b_0_1"/>
          <p:cNvSpPr txBox="1"/>
          <p:nvPr/>
        </p:nvSpPr>
        <p:spPr>
          <a:xfrm>
            <a:off x="1223675" y="1835524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The json module provides the following two methods to serialize Python objects into JSON format.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json.dump(object, file)</a:t>
            </a:r>
            <a:r>
              <a:rPr lang="en-IN" sz="2000">
                <a:solidFill>
                  <a:schemeClr val="dk1"/>
                </a:solidFill>
              </a:rPr>
              <a:t> </a:t>
            </a:r>
            <a:r>
              <a:rPr b="1" lang="en-IN" sz="2000">
                <a:solidFill>
                  <a:schemeClr val="dk1"/>
                </a:solidFill>
              </a:rPr>
              <a:t>:</a:t>
            </a:r>
            <a:r>
              <a:rPr lang="en-IN" sz="2000">
                <a:solidFill>
                  <a:schemeClr val="dk1"/>
                </a:solidFill>
              </a:rPr>
              <a:t> used to write Python object as JSON formatted data into a file.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The file type can be anything including text, JSON or even binary file.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json.dumps(object) :</a:t>
            </a:r>
            <a:r>
              <a:rPr lang="en-IN" sz="2000">
                <a:solidFill>
                  <a:schemeClr val="dk1"/>
                </a:solidFill>
              </a:rPr>
              <a:t> serializes any Python object into JSON formatted String.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a0d1b966b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a0d1b966b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a0d1b966b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De-serializing the data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a0d1b966b_0_8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The json module provides the following two methods to de-serialize JSON data into Python objects.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json.load(file)</a:t>
            </a:r>
            <a:r>
              <a:rPr lang="en-IN" sz="2000">
                <a:solidFill>
                  <a:schemeClr val="dk1"/>
                </a:solidFill>
              </a:rPr>
              <a:t> </a:t>
            </a:r>
            <a:r>
              <a:rPr b="1" lang="en-IN" sz="2000">
                <a:solidFill>
                  <a:schemeClr val="dk1"/>
                </a:solidFill>
              </a:rPr>
              <a:t>:</a:t>
            </a:r>
            <a:r>
              <a:rPr lang="en-IN" sz="2000">
                <a:solidFill>
                  <a:schemeClr val="dk1"/>
                </a:solidFill>
              </a:rPr>
              <a:t> used to read JSON object as Python objects from a file.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The file type can be anything including text, JSON or even binary file.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json.loads(object) :</a:t>
            </a:r>
            <a:r>
              <a:rPr lang="en-IN" sz="2000">
                <a:solidFill>
                  <a:schemeClr val="dk1"/>
                </a:solidFill>
              </a:rPr>
              <a:t> deserializes a JSON formatted String into python objects.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ea0d1b966b_0_4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0" name="Google Shape;190;gea0d1b966b_0_4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ea0d1b966b_0_4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PICKLE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ea0d1b966b_0_41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“Pickling” is the process whereby a Python object hierarchy is converted into a byte stream, and “unpickling” is the inverse operation, whereby a byte stream (from a binary file or bytes-like object) is converted back into python object.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ea0d1b966b_0_5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8" name="Google Shape;198;gea0d1b966b_0_5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a0d1b966b_0_5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Methods 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a0d1b966b_0_55"/>
          <p:cNvSpPr txBox="1"/>
          <p:nvPr/>
        </p:nvSpPr>
        <p:spPr>
          <a:xfrm>
            <a:off x="1223675" y="1985974"/>
            <a:ext cx="10296300" cy="4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dump() 		:	pickle.dump(data,fp)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dumps() 	:	pickle.dumps(data)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load() 		: 	pickle.load(fp)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loads() 		: 	pickle.loads(data)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Note :</a:t>
            </a:r>
            <a:r>
              <a:rPr lang="en-IN" sz="2000">
                <a:solidFill>
                  <a:schemeClr val="dk1"/>
                </a:solidFill>
              </a:rPr>
              <a:t> the file should be opened in “binary” mode.(wb , rb , ab) and the file extension will be .pkl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