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gePrmsDxkjvErRZHRC0x0EaJG1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1f6f8e26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g121f6f8e26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1f6f8e26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8" name="Google Shape;218;g121f6f8e26c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1d847689a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4" name="Google Shape;154;gd1d847689a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1d847689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0" name="Google Shape;170;gd1d847689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1d847689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6" name="Google Shape;186;gd1d847689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d1d847689a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4" name="Google Shape;194;gd1d847689a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1f6f8e26c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2" name="Google Shape;202;g121f6f8e26c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52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g121f6f8e26c_0_10"/>
          <p:cNvGrpSpPr/>
          <p:nvPr/>
        </p:nvGrpSpPr>
        <p:grpSpPr>
          <a:xfrm>
            <a:off x="0" y="0"/>
            <a:ext cx="1304364" cy="6858124"/>
            <a:chOff x="0" y="0"/>
            <a:chExt cx="1304364" cy="6858124"/>
          </a:xfrm>
        </p:grpSpPr>
        <p:sp>
          <p:nvSpPr>
            <p:cNvPr id="213" name="Google Shape;213;g121f6f8e26c_0_10"/>
            <p:cNvSpPr/>
            <p:nvPr/>
          </p:nvSpPr>
          <p:spPr>
            <a:xfrm rot="5400000">
              <a:off x="436914" y="5990674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121f6f8e26c_0_10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g121f6f8e26c_0_10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g121f6f8e26c_0_17"/>
          <p:cNvGrpSpPr/>
          <p:nvPr/>
        </p:nvGrpSpPr>
        <p:grpSpPr>
          <a:xfrm>
            <a:off x="0" y="0"/>
            <a:ext cx="1304364" cy="6858124"/>
            <a:chOff x="0" y="0"/>
            <a:chExt cx="1304364" cy="6858124"/>
          </a:xfrm>
        </p:grpSpPr>
        <p:sp>
          <p:nvSpPr>
            <p:cNvPr id="221" name="Google Shape;221;g121f6f8e26c_0_17"/>
            <p:cNvSpPr/>
            <p:nvPr/>
          </p:nvSpPr>
          <p:spPr>
            <a:xfrm rot="5400000">
              <a:off x="436914" y="5990674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121f6f8e26c_0_17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g121f6f8e26c_0_17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IN" sz="2500"/>
              <a:t>Handling ZipFiles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gd1d847689a_1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7" name="Google Shape;157;gd1d847689a_1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d1d847689a_1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Zip files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gd1d847689a_1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ZIP is an archive file format that supports lossless data compression.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>
                <a:solidFill>
                  <a:schemeClr val="dk1"/>
                </a:solidFill>
              </a:rPr>
              <a:t>By lossless compression, we mean that the compression algorithm allows the original data to be perfectly reconstructed from the compressed data.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4"/>
          <p:cNvGrpSpPr/>
          <p:nvPr/>
        </p:nvGrpSpPr>
        <p:grpSpPr>
          <a:xfrm>
            <a:off x="0" y="0"/>
            <a:ext cx="1304363" cy="6858001"/>
            <a:chOff x="0" y="0"/>
            <a:chExt cx="1304363" cy="6858001"/>
          </a:xfrm>
        </p:grpSpPr>
        <p:sp>
          <p:nvSpPr>
            <p:cNvPr id="165" name="Google Shape;165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Why do we need zip files?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Reduce the size of files</a:t>
            </a:r>
            <a:r>
              <a:rPr lang="en-IN" sz="2000">
                <a:solidFill>
                  <a:schemeClr val="dk1"/>
                </a:solidFill>
              </a:rPr>
              <a:t> and their storage requirements without losing information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Improve transfer speed</a:t>
            </a:r>
            <a:r>
              <a:rPr lang="en-IN" sz="2000">
                <a:solidFill>
                  <a:schemeClr val="dk1"/>
                </a:solidFill>
              </a:rPr>
              <a:t> over the network due to reduced size and single-file transfer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>
                <a:solidFill>
                  <a:schemeClr val="dk1"/>
                </a:solidFill>
              </a:rPr>
              <a:t>Pack several related files together</a:t>
            </a:r>
            <a:r>
              <a:rPr lang="en-IN" sz="2000">
                <a:solidFill>
                  <a:schemeClr val="dk1"/>
                </a:solidFill>
              </a:rPr>
              <a:t> into a single archive for efficient management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gd1d847689a_0_0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3" name="Google Shape;173;gd1d847689a_0_0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d1d847689a_0_0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Opening a zip file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" name="Google Shape;175;gd1d847689a_0_0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chemeClr val="dk1"/>
                </a:solidFill>
              </a:rPr>
              <a:t>Syntax: 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</a:t>
            </a:r>
            <a:r>
              <a:rPr lang="en-IN" sz="2000">
                <a:solidFill>
                  <a:schemeClr val="dk1"/>
                </a:solidFill>
              </a:rPr>
              <a:t>i</a:t>
            </a:r>
            <a:r>
              <a:rPr lang="en-IN" sz="2000">
                <a:solidFill>
                  <a:schemeClr val="dk1"/>
                </a:solidFill>
              </a:rPr>
              <a:t>mport zipfile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with zipfile.ZipFile(file_name, mode) as var_name: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		</a:t>
            </a:r>
            <a:r>
              <a:rPr lang="en-IN" sz="2000">
                <a:solidFill>
                  <a:schemeClr val="dk1"/>
                </a:solidFill>
              </a:rPr>
              <a:t>p</a:t>
            </a:r>
            <a:r>
              <a:rPr lang="en-IN" sz="2000">
                <a:solidFill>
                  <a:schemeClr val="dk1"/>
                </a:solidFill>
              </a:rPr>
              <a:t>ass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1" name="Google Shape;181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Attributes for extracting files from a zipfile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➢"/>
            </a:pPr>
            <a:r>
              <a:rPr b="1" lang="en-IN" sz="2000">
                <a:solidFill>
                  <a:schemeClr val="dk1"/>
                </a:solidFill>
              </a:rPr>
              <a:t>printdir() </a:t>
            </a:r>
            <a:r>
              <a:rPr lang="en-IN" sz="2000">
                <a:solidFill>
                  <a:schemeClr val="dk1"/>
                </a:solidFill>
              </a:rPr>
              <a:t>method prints a table of contents for the archive.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extractall()</a:t>
            </a:r>
            <a:r>
              <a:rPr lang="en-IN" sz="2000">
                <a:solidFill>
                  <a:schemeClr val="dk1"/>
                </a:solidFill>
              </a:rPr>
              <a:t> method will extract all the contents of the zip file to the current working directory.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extract()</a:t>
            </a:r>
            <a:r>
              <a:rPr lang="en-IN" sz="2000">
                <a:solidFill>
                  <a:schemeClr val="dk1"/>
                </a:solidFill>
              </a:rPr>
              <a:t> method will extract any file by specifying its path in the zip file.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open()</a:t>
            </a:r>
            <a:r>
              <a:rPr lang="en-IN" sz="2000">
                <a:solidFill>
                  <a:schemeClr val="dk1"/>
                </a:solidFill>
              </a:rPr>
              <a:t> method opens a particular file in the zip file object.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is_zipfile(filename)</a:t>
            </a:r>
            <a:r>
              <a:rPr lang="en-IN" sz="2000">
                <a:solidFill>
                  <a:schemeClr val="dk1"/>
                </a:solidFill>
              </a:rPr>
              <a:t> : Returns True if filename is a valid ZIP file based on its magic number, otherwise returns False. filename may be a file or file-like object too.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gd1d847689a_0_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9" name="Google Shape;189;gd1d847689a_0_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d1d847689a_0_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Writing to a zip file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" name="Google Shape;191;gd1d847689a_0_7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BadZipFile:	</a:t>
            </a:r>
            <a:r>
              <a:rPr lang="en-IN" sz="2000">
                <a:solidFill>
                  <a:schemeClr val="dk1"/>
                </a:solidFill>
              </a:rPr>
              <a:t>The error raised for bad ZIP files.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write()</a:t>
            </a:r>
            <a:r>
              <a:rPr lang="en-IN" sz="2000">
                <a:solidFill>
                  <a:schemeClr val="dk1"/>
                </a:solidFill>
              </a:rPr>
              <a:t> : method is used to write into a ZipFile object. This method allows you to write member files into your ZIP archives.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dk1"/>
                </a:solidFill>
              </a:rPr>
              <a:t>Note that the argument to .write() should be an existing file.</a:t>
            </a:r>
            <a:endParaRPr b="1"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d1d847689a_1_7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7" name="Google Shape;197;gd1d847689a_1_7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d1d847689a_1_7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Reading Metadata From ZIP Files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gd1d847689a_1_7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.getinfo(filename):</a:t>
            </a:r>
            <a:r>
              <a:rPr lang="en-IN" sz="2000">
                <a:solidFill>
                  <a:schemeClr val="dk1"/>
                </a:solidFill>
              </a:rPr>
              <a:t>	Returns a ZipInfo object with information about the member file provided by filename. 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Note that filename must hold the path to the target file inside the underlying ZIP file.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.infolist():</a:t>
            </a:r>
            <a:r>
              <a:rPr lang="en-IN" sz="2000">
                <a:solidFill>
                  <a:schemeClr val="dk1"/>
                </a:solidFill>
              </a:rPr>
              <a:t> Returns a list of ZipInfo objects, one per member file.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.namelist(): </a:t>
            </a:r>
            <a:r>
              <a:rPr lang="en-IN" sz="2000">
                <a:solidFill>
                  <a:schemeClr val="dk1"/>
                </a:solidFill>
              </a:rPr>
              <a:t>Returns a list holding the names of all the member files in the underlying archive. The names in this list are valid arguments to .getinfo().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g121f6f8e26c_0_3"/>
          <p:cNvGrpSpPr/>
          <p:nvPr/>
        </p:nvGrpSpPr>
        <p:grpSpPr>
          <a:xfrm>
            <a:off x="0" y="0"/>
            <a:ext cx="1304364" cy="6858124"/>
            <a:chOff x="0" y="0"/>
            <a:chExt cx="1304364" cy="6858124"/>
          </a:xfrm>
        </p:grpSpPr>
        <p:sp>
          <p:nvSpPr>
            <p:cNvPr id="205" name="Google Shape;205;g121f6f8e26c_0_3"/>
            <p:cNvSpPr/>
            <p:nvPr/>
          </p:nvSpPr>
          <p:spPr>
            <a:xfrm rot="5400000">
              <a:off x="436914" y="5990674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121f6f8e26c_0_3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g121f6f8e26c_0_3"/>
          <p:cNvSpPr txBox="1"/>
          <p:nvPr/>
        </p:nvSpPr>
        <p:spPr>
          <a:xfrm>
            <a:off x="1304364" y="520590"/>
            <a:ext cx="10143000" cy="5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