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pD5GI5r6KD7auiNdzkhaPyR/l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31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500"/>
              <a:t>Programs on decorators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157" name="Google Shape;157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4"/>
          <p:cNvSpPr txBox="1"/>
          <p:nvPr/>
        </p:nvSpPr>
        <p:spPr>
          <a:xfrm>
            <a:off x="1304364" y="520590"/>
            <a:ext cx="10142960" cy="581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Log Decorator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Delay Decorator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Reverse Decorator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Time Decorator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Positive Decorator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Repeats the function 'n' times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Counting Number of Function Calls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Type validator decorator for function arguments.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Decorator that executes a function for 3 times.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