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AVqPlG94nhsKFxeafpZyc4jSb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ABAFAC-0A4D-4C50-BCB2-657428E707FD}">
  <a:tblStyle styleId="{2BABAFAC-0A4D-4C50-BCB2-657428E707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c06b2b9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c06b2b9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c06b2b9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c06b2b9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32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442925" y="2349925"/>
            <a:ext cx="31434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GENERATORS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Definition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Features of a generator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yield v/s return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Generator expression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Programs on generators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Generators - overview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Python generator is used to create python iterators.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This is done by defining a function but instead of the return statement returning from the function, use the "yield" keyword.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generator is similar to a function returning an array.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c06b2b9a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c06b2b9a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c06b2b9a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Features of generators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9c06b2b9a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 Generator is a function that returns an iterator. It generates values using the 'yield' keyword.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They don't take memory of a list. They are LAZY Iterables. Generators are used for saving memory.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When called on next() function, it raises StopIteration exception when there are no more values to generate.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'yield' keyword suspends or pauses the execution of the function. But 'return' statement ends the function.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c06b2b9a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9c06b2b9a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c06b2b9a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yield v/s return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c06b2b9a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ge9c06b2b9a_0_8"/>
          <p:cNvGraphicFramePr/>
          <p:nvPr/>
        </p:nvGraphicFramePr>
        <p:xfrm>
          <a:off x="1002500" y="148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{2BABAFAC-0A4D-4C50-BCB2-657428E707FD}</a:tableStyleId>
              </a:tblPr>
              <a:tblGrid>
                <a:gridCol w="5386400"/>
                <a:gridCol w="5386400"/>
              </a:tblGrid>
              <a:tr h="10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800">
                          <a:solidFill>
                            <a:schemeClr val="lt1"/>
                          </a:solidFill>
                        </a:rPr>
                        <a:t>return</a:t>
                      </a:r>
                      <a:endParaRPr b="1" sz="2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800">
                          <a:solidFill>
                            <a:schemeClr val="lt1"/>
                          </a:solidFill>
                        </a:rPr>
                        <a:t>yield</a:t>
                      </a:r>
                      <a:endParaRPr b="1" sz="2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10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ge9c06b2b9a_0_8"/>
          <p:cNvSpPr txBox="1"/>
          <p:nvPr/>
        </p:nvSpPr>
        <p:spPr>
          <a:xfrm>
            <a:off x="1228725" y="2724150"/>
            <a:ext cx="48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Stops the execution</a:t>
            </a:r>
            <a:endParaRPr sz="2000"/>
          </a:p>
        </p:txBody>
      </p:sp>
      <p:sp>
        <p:nvSpPr>
          <p:cNvPr id="179" name="Google Shape;179;ge9c06b2b9a_0_8"/>
          <p:cNvSpPr txBox="1"/>
          <p:nvPr/>
        </p:nvSpPr>
        <p:spPr>
          <a:xfrm>
            <a:off x="6538900" y="2714625"/>
            <a:ext cx="48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Pauses</a:t>
            </a:r>
            <a:r>
              <a:rPr lang="en-IN" sz="2000"/>
              <a:t> the execution</a:t>
            </a:r>
            <a:endParaRPr sz="2000"/>
          </a:p>
        </p:txBody>
      </p:sp>
      <p:sp>
        <p:nvSpPr>
          <p:cNvPr id="180" name="Google Shape;180;ge9c06b2b9a_0_8"/>
          <p:cNvSpPr txBox="1"/>
          <p:nvPr/>
        </p:nvSpPr>
        <p:spPr>
          <a:xfrm>
            <a:off x="1223675" y="3757600"/>
            <a:ext cx="48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Cannot</a:t>
            </a:r>
            <a:r>
              <a:rPr lang="en-IN" sz="2000"/>
              <a:t> return to the function block</a:t>
            </a:r>
            <a:endParaRPr sz="2000"/>
          </a:p>
        </p:txBody>
      </p:sp>
      <p:sp>
        <p:nvSpPr>
          <p:cNvPr id="181" name="Google Shape;181;ge9c06b2b9a_0_8"/>
          <p:cNvSpPr txBox="1"/>
          <p:nvPr/>
        </p:nvSpPr>
        <p:spPr>
          <a:xfrm>
            <a:off x="6538900" y="3757600"/>
            <a:ext cx="48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Can return to the function block</a:t>
            </a:r>
            <a:endParaRPr sz="2000"/>
          </a:p>
        </p:txBody>
      </p:sp>
      <p:sp>
        <p:nvSpPr>
          <p:cNvPr id="182" name="Google Shape;182;ge9c06b2b9a_0_8"/>
          <p:cNvSpPr txBox="1"/>
          <p:nvPr/>
        </p:nvSpPr>
        <p:spPr>
          <a:xfrm>
            <a:off x="1228725" y="5857850"/>
            <a:ext cx="48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Can return multiple elements</a:t>
            </a:r>
            <a:endParaRPr sz="2000"/>
          </a:p>
        </p:txBody>
      </p:sp>
      <p:sp>
        <p:nvSpPr>
          <p:cNvPr id="183" name="Google Shape;183;ge9c06b2b9a_0_8"/>
          <p:cNvSpPr txBox="1"/>
          <p:nvPr/>
        </p:nvSpPr>
        <p:spPr>
          <a:xfrm>
            <a:off x="6538900" y="5857850"/>
            <a:ext cx="48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Can return multiple elements</a:t>
            </a:r>
            <a:endParaRPr sz="2000"/>
          </a:p>
        </p:txBody>
      </p:sp>
      <p:sp>
        <p:nvSpPr>
          <p:cNvPr id="184" name="Google Shape;184;ge9c06b2b9a_0_8"/>
          <p:cNvSpPr txBox="1"/>
          <p:nvPr/>
        </p:nvSpPr>
        <p:spPr>
          <a:xfrm>
            <a:off x="1223675" y="4676750"/>
            <a:ext cx="487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Multiple return statements cannot be written in a function</a:t>
            </a:r>
            <a:endParaRPr sz="2000"/>
          </a:p>
        </p:txBody>
      </p:sp>
      <p:sp>
        <p:nvSpPr>
          <p:cNvPr id="185" name="Google Shape;185;ge9c06b2b9a_0_8"/>
          <p:cNvSpPr txBox="1"/>
          <p:nvPr/>
        </p:nvSpPr>
        <p:spPr>
          <a:xfrm>
            <a:off x="6538900" y="4615725"/>
            <a:ext cx="487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Multiple </a:t>
            </a:r>
            <a:r>
              <a:rPr lang="en-IN" sz="2000"/>
              <a:t>yield</a:t>
            </a:r>
            <a:r>
              <a:rPr lang="en-IN" sz="2000"/>
              <a:t> keywords c</a:t>
            </a:r>
            <a:r>
              <a:rPr lang="en-IN" sz="2000"/>
              <a:t>an be written in a function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