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GtcPb21rFFnSE38mbiDPsd5T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a010fb0a6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1" name="Google Shape;211;gea010fb0a6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a010fb0a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a010fb0a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010fb0a6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a010fb0a6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a010fb0a6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a010fb0a6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a010fb0a6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ea010fb0a6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a010fb0a6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gea010fb0a6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40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gea010fb0a6_0_35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14" name="Google Shape;214;gea010fb0a6_0_35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ea010fb0a6_0_35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gea010fb0a6_0_35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/>
              <a:t>Programs on Inheritance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a010fb0a6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a010fb0a6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a010fb0a6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a010fb0a6_0_0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a010fb0a6_0_7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a010fb0a6_0_7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a010fb0a6_0_7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a010fb0a6_0_7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a010fb0a6_0_14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a010fb0a6_0_14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a010fb0a6_0_14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a010fb0a6_0_14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90" name="Google Shape;190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ea010fb0a6_0_21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98" name="Google Shape;198;gea010fb0a6_0_21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a010fb0a6_0_21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a010fb0a6_0_21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gea010fb0a6_0_28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06" name="Google Shape;206;gea010fb0a6_0_28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ea010fb0a6_0_28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gea010fb0a6_0_28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