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YGnW4RCnvLo7V7vfNh9E32RQ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6e21c716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b86e21c716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6e21c716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b86e21c716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6e21c716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gb86e21c716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413e47d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10413e47d4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6e21c71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gb86e21c71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6e21c71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b86e21c71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6e21c71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b86e21c71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86e21c716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b86e21c716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6e21c71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b86e21c71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6e21c71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b86e21c71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6e21c71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b86e21c71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38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b86e21c716_0_6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4" name="Google Shape;214;gb86e21c716_0_6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b86e21c716_0_6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“as” keyword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b86e21c716_0_68"/>
          <p:cNvSpPr txBox="1"/>
          <p:nvPr/>
        </p:nvSpPr>
        <p:spPr>
          <a:xfrm>
            <a:off x="1223675" y="2147899"/>
            <a:ext cx="10296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give alias name for the exception names written in the except block.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except &lt;exception name&gt; as alias_name: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b86e21c716_0_9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2" name="Google Shape;222;gb86e21c716_0_9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b86e21c716_0_9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Raise keyword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b86e21c716_0_97"/>
          <p:cNvSpPr txBox="1"/>
          <p:nvPr/>
        </p:nvSpPr>
        <p:spPr>
          <a:xfrm>
            <a:off x="1223675" y="2071699"/>
            <a:ext cx="10296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raise a specific exception whenever the condition is matched.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Once an exception is raised, it searches for the specific except block and handles the exception.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raise error_name(“message”)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b86e21c716_0_10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0" name="Google Shape;230;gb86e21c716_0_10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b86e21c716_0_10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Finally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b86e21c716_0_104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a block which will get executed even when the exception is raised or not.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We can add try and except block inside finally.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 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finally 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10413e47d4f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8" name="Google Shape;238;g10413e47d4f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0413e47d4f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Else </a:t>
              </a:r>
              <a:r>
                <a:rPr b="1" lang="en-IN" sz="3600">
                  <a:solidFill>
                    <a:schemeClr val="lt1"/>
                  </a:solidFill>
                </a:rPr>
                <a:t>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10413e47d4f_0_0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a block which will get executed even when the exception is not raised.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 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else: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b86e21c716_0_36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46" name="Google Shape;246;gb86e21c716_0_36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b86e21c716_0_36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b86e21c716_0_36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User defined exceptions or custom exception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Custom exceptions can be created by inheriting Exception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class user_exception_name(Exception):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p</a:t>
            </a:r>
            <a:r>
              <a:rPr lang="en-IN" sz="2000">
                <a:solidFill>
                  <a:schemeClr val="dk1"/>
                </a:solidFill>
              </a:rPr>
              <a:t>ass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5" y="2349925"/>
            <a:ext cx="25926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EXCEPTION HANDLING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Syntax and working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Types of exceptions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else, finally, raise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Custom exceptions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An event which causes the termination of the program.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handle unexpected termination of the program, exception handling is done.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handle the exception, try and except block is used.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b86e21c716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b86e21c716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b86e21c716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Types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b86e21c716_0_1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Default except block.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Specific except block.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Generic except block.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Multiple except block.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b86e21c716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b86e21c716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b86e21c716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Default except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b86e21c716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  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except: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   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b86e21c716_0_7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b86e21c716_0_7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b86e21c716_0_7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Specific except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b86e21c716_0_7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Handles specific exceptions only.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 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 &lt;exception_name&gt;: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 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b86e21c716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b86e21c716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b86e21c716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Multiple except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b86e21c716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A single try block can have multiple except blocks.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 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 exception1: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 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 exception2 :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  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b86e21c716_0_5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b86e21c716_0_5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b86e21c716_0_5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Generic except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b86e21c716_0_5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Handles all types of exceptions in a single except block.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 :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 Exception/BaseException :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b86e21c716_0_6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b86e21c716_0_6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b86e21c716_0_6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Nested try and except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b86e21c716_0_6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try: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try: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except: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      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except: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nested try – except block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