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iJqoZgYbrQp/oM/JfaKgv4WzK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ec9e00d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9ec9e00d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ec9e00d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ec9e00d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ec9e00d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9ec9e00d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ec9e00d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9ec9e00d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ec9e00dd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e9ec9e00dd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43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514351" y="2349925"/>
            <a:ext cx="27354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ITERATORS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Definition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Features of an iterator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__iter__, __next__, iter(), next()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Iterator protocol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Custom iterator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1966400"/>
            <a:ext cx="10296300" cy="4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Iterators are containers for objects so that you can loop over the objects.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Iterators are objects that allow you to traverse through all the elements of a collection.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There are many iterators in the Python standard library. For example, enumerate object is an iterator and you can run a for loop over a list.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66" name="Google Shape;166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/>
          <p:nvPr/>
        </p:nvSpPr>
        <p:spPr>
          <a:xfrm>
            <a:off x="1304375" y="357525"/>
            <a:ext cx="101430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Anything that can be iterated or looped over is called iterable in Python.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All iterables have a special method called  __iter__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Strings, Lists, Tuples, Sets, Dictionary are iterables.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All iterables can be passed to the built-in iter() function to get an iterator from them.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An iterator is an object that implements __next__, which is expected to return the next element of the iterable object that returned it, and raise a StopIteration exception when no more elements are available.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Any iterator can be passed to next() function to get the next item.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Iterators does not have length. They do not know how long they are.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9ec9e00dd_0_22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74" name="Google Shape;174;ge9ec9e00dd_0_22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9ec9e00dd_0_22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9ec9e00dd_0_22"/>
          <p:cNvSpPr txBox="1"/>
          <p:nvPr/>
        </p:nvSpPr>
        <p:spPr>
          <a:xfrm>
            <a:off x="1304364" y="239315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8.  </a:t>
            </a:r>
            <a:r>
              <a:rPr lang="en-IN" sz="2000">
                <a:solidFill>
                  <a:schemeClr val="dk1"/>
                </a:solidFill>
              </a:rPr>
              <a:t>Iterators do not have length can not be indexed. You can only call next() method to  get the next item.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9.  Generators are iterators, enumerate objects are iterators, zip function is an iterator file objects are iterators,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* Generators.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* Generator Expressions.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* enumerate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* map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* filter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* zip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* reversed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* csv.reader()  functions returns an iterator object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10. Iterators are Lazy Iterables. i.e. they don’t determine what their next item is until you ask for it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ec9e00dd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ec9e00dd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ec9e00dd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</a:t>
              </a:r>
              <a:r>
                <a:rPr b="1" lang="en-IN" sz="3600">
                  <a:solidFill>
                    <a:schemeClr val="lt1"/>
                  </a:solidFill>
                </a:rPr>
                <a:t>ter &amp; next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9ec9e00dd_0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To create a Python iterator object, you will need to implement two methods in your iterator class.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__iter__ : </a:t>
            </a:r>
            <a:r>
              <a:rPr lang="en-IN" sz="2000">
                <a:solidFill>
                  <a:schemeClr val="dk1"/>
                </a:solidFill>
              </a:rPr>
              <a:t>This returns the iterator object itself and is used while using the "for" and "in" keywords.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__next__ :</a:t>
            </a:r>
            <a:r>
              <a:rPr lang="en-IN" sz="2000">
                <a:solidFill>
                  <a:schemeClr val="dk1"/>
                </a:solidFill>
              </a:rPr>
              <a:t> This returns the next value. This would return the StopIteration error once all the objects have been looped through.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9ec9e00dd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9ec9e00dd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9ec9e00dd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Iterator Protocol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9ec9e00dd_0_1"/>
          <p:cNvSpPr txBox="1"/>
          <p:nvPr/>
        </p:nvSpPr>
        <p:spPr>
          <a:xfrm>
            <a:off x="1223675" y="1475600"/>
            <a:ext cx="102963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for item in obj: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Statements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What happens under the Covers?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_iter = obj.__iter__()  # Get iterator object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while True: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		try: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  		x = _iter.__next__()  # Get next item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 	except StopIteration:  # No more items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    		 break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     statements ...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9ec9e00dd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e9ec9e00dd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9ec9e00dd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Custom iterators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9ec9e00dd_0_1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NOTE :</a:t>
            </a:r>
            <a:r>
              <a:rPr lang="en-IN" sz="2000">
                <a:solidFill>
                  <a:schemeClr val="dk1"/>
                </a:solidFill>
              </a:rPr>
              <a:t> In order to create custom iterator, class must contain __iter__ and __next__ methods.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__iter__ :</a:t>
            </a:r>
            <a:r>
              <a:rPr lang="en-IN" sz="2000">
                <a:solidFill>
                  <a:schemeClr val="dk1"/>
                </a:solidFill>
              </a:rPr>
              <a:t> makes a class as an iterable.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e9ec9e00dd_0_43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06" name="Google Shape;206;ge9ec9e00dd_0_43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9ec9e00dd_0_43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e9ec9e00dd_0_43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