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rq5hZJ7AAu81QJ4uhwnGht63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1272e42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1272e42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ab96a69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11aab96a69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ab96a69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11aab96a69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242899" y="2349925"/>
            <a:ext cx="36147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100"/>
              <a:t>ENCAPSULATION</a:t>
            </a:r>
            <a:endParaRPr b="1" sz="31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/>
              <a:t>Definition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/>
              <a:t>"Access specifiers</a:t>
            </a:r>
            <a:endParaRPr/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1. Public</a:t>
            </a:r>
            <a:endParaRPr/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2. Private</a:t>
            </a:r>
            <a:endParaRPr/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3. protected"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/>
              <a:t>Examples and programs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2043125"/>
            <a:ext cx="102963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describes the idea of wrapping data and the methods that work on data within one unit.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This puts restrictions on accessing variables and methods directly and can prevent the accidental modification of data.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1272e421_0_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1272e421_0_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1272e421_0_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Access Specifiers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1272e421_0_2"/>
          <p:cNvSpPr txBox="1"/>
          <p:nvPr/>
        </p:nvSpPr>
        <p:spPr>
          <a:xfrm>
            <a:off x="1223675" y="1634501"/>
            <a:ext cx="102963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1" lang="en-IN" sz="2000">
                <a:solidFill>
                  <a:schemeClr val="dk1"/>
                </a:solidFill>
              </a:rPr>
              <a:t>Public members :</a:t>
            </a:r>
            <a:r>
              <a:rPr lang="en-IN" sz="2000">
                <a:solidFill>
                  <a:schemeClr val="dk1"/>
                </a:solidFill>
              </a:rPr>
              <a:t> It can be accessed anywhere in the class.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Protected members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Protected members are those which should not be accessed outside the class according to python coding convention.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These are for internal use/ </a:t>
            </a:r>
            <a:r>
              <a:rPr lang="en-IN" sz="2000">
                <a:solidFill>
                  <a:schemeClr val="dk1"/>
                </a:solidFill>
              </a:rPr>
              <a:t>implementation</a:t>
            </a:r>
            <a:r>
              <a:rPr lang="en-IN" sz="2000">
                <a:solidFill>
                  <a:schemeClr val="dk1"/>
                </a:solidFill>
              </a:rPr>
              <a:t> only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To accomplish this in Python, just follow the convention by prefixing the name of the member by a single underscore “_”.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11aab96a695_0_1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11aab96a695_0_1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1aab96a695_0_1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Access Specifiers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11aab96a695_0_14"/>
          <p:cNvSpPr txBox="1"/>
          <p:nvPr/>
        </p:nvSpPr>
        <p:spPr>
          <a:xfrm>
            <a:off x="1223675" y="1634501"/>
            <a:ext cx="102963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Private members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They cannot be accessed either in child classes or outside the classes.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They are limited to the respective class space.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To create private members, Add “__” (double underscore ) in front of the variable and function name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11aab96a695_0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11aab96a695_0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1aab96a695_0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Getters and setters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11aab96a695_0_7"/>
          <p:cNvSpPr txBox="1"/>
          <p:nvPr/>
        </p:nvSpPr>
        <p:spPr>
          <a:xfrm>
            <a:off x="1223675" y="1634501"/>
            <a:ext cx="102963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In python all variables are public by default, i.e., they can be accessed outside the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Setters - used to validate the given data before setting it to any internal attribute.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