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pFmDbdA/oCLDEBdri5prgepVJ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a1272e421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ea1272e421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1272e421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ea1272e421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44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242899" y="2349925"/>
            <a:ext cx="3614700" cy="2456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100"/>
              <a:t>Property Decorators</a:t>
            </a:r>
            <a:endParaRPr b="1" sz="31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IN"/>
              <a:t>Definition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IN"/>
              <a:t>Property function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IN"/>
              <a:t>Property decorators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property()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75" y="1459650"/>
            <a:ext cx="102963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lang="en-IN" sz="2000">
                <a:solidFill>
                  <a:schemeClr val="dk1"/>
                </a:solidFill>
              </a:rPr>
              <a:t>Python property() function returns the object of the property class and it is used to create property of a class. 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Syntax:</a:t>
            </a:r>
            <a:r>
              <a:rPr lang="en-I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property(fget=None, fset=None, fdel=None, doc=None)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fget (optional) - Function for getting the attribute value. Defaults to None.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fset (optional) - Function for setting the attribute value. Defaults to None.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fdel (optional) - Function for deleting the attribute value. Defaults to None.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doc (optional) - A string that contains the documentation (docstring) for the attribute. Defaults to None.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ea1272e421_0_9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ea1272e421_0_9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a1272e421_0_9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Property decorators</a:t>
              </a:r>
              <a:endParaRPr b="1" sz="3600">
                <a:solidFill>
                  <a:schemeClr val="lt1"/>
                </a:solidFill>
              </a:endParaRPr>
            </a:p>
          </p:txBody>
        </p:sp>
      </p:grpSp>
      <p:sp>
        <p:nvSpPr>
          <p:cNvPr id="168" name="Google Shape;168;gea1272e421_0_9"/>
          <p:cNvSpPr txBox="1"/>
          <p:nvPr/>
        </p:nvSpPr>
        <p:spPr>
          <a:xfrm>
            <a:off x="1223675" y="1899849"/>
            <a:ext cx="10296300" cy="45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@property decorator is a built-in decorator in python which is helpful in defining the properties effortlessly without manually calling the inbuilt function property().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Which is used to return the property attributes of a class from the stated getter, setter and deleter as parameters.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Use @property decorator on any method in the class to use the method as a property.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ea1272e421_0_30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174" name="Google Shape;174;gea1272e421_0_30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ea1272e421_0_30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ea1272e421_0_30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Syntax: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@property:</a:t>
            </a:r>
            <a:r>
              <a:rPr lang="en-IN" sz="2000">
                <a:solidFill>
                  <a:schemeClr val="dk1"/>
                </a:solidFill>
              </a:rPr>
              <a:t> Declares the method as a property and acts as getter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@&lt;property-name&gt;.setter:</a:t>
            </a:r>
            <a:r>
              <a:rPr lang="en-IN" sz="2000">
                <a:solidFill>
                  <a:schemeClr val="dk1"/>
                </a:solidFill>
              </a:rPr>
              <a:t> Specifies the setter method for a property that sets the value to a property.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@&lt;property-name&gt;.deleter:</a:t>
            </a:r>
            <a:r>
              <a:rPr lang="en-IN" sz="2000">
                <a:solidFill>
                  <a:schemeClr val="dk1"/>
                </a:solidFill>
              </a:rPr>
              <a:t> Specifies the delete method as a property that deletes a property.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