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ho33A/vGGGh/VoKemgt2cZ5JOK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6f39618d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f6f39618d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6f39618d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f6f39618d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6f39618d4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f6f39618d4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42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257175" y="2349925"/>
            <a:ext cx="34719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DESCRIPTORS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Overview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75" y="1835525"/>
            <a:ext cx="10296300" cy="4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Descriptors provide you a powerful technique to write reusable code that can be shared between classes.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They might seem similar to the concept of inheritance, but technically they are not.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They are a general-purpose way of intercepting attribute access.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Descriptors are the mechanism behind properties' static methods, class methods, super methods, etc.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They are classes that allow you to do managed properties in another class.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166" name="Google Shape;166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4"/>
          <p:cNvSpPr txBox="1"/>
          <p:nvPr/>
        </p:nvSpPr>
        <p:spPr>
          <a:xfrm>
            <a:off x="1304375" y="964401"/>
            <a:ext cx="10143000" cy="53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Specifically, they implement interface for get(), set() and delete() method which makes them interesting for many reasons.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For example, a class decorator and property decorator that you would have seen in Python before.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A class that implements get(), set(), or delete() method for an object is known as a "Descriptor".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f6f39618d4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f6f39618d4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f6f39618d4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Types of descriptors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f6f39618d4_0_0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 descriptors can be further categorized into data and non-data descriptors.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If the descriptor that you write has only get() method, then it is a non-data descriptor.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Implementation involving get(), set() and delete() methods is called a data descriptor.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 non-data descriptors are only readable while the data descriptors are both readable and writable.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f6f39618d4_0_7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f6f39618d4_0_7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f6f39618d4_0_7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get(), set(), delete()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f6f39618d4_0_7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get() </a:t>
            </a:r>
            <a:r>
              <a:rPr lang="en-IN" sz="2000">
                <a:solidFill>
                  <a:schemeClr val="dk1"/>
                </a:solidFill>
              </a:rPr>
              <a:t>accesses the attribute or when you want to extract some information. It returns the value of the attribute or raises the AttributeError exception if a requested attribute is not present.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set()</a:t>
            </a:r>
            <a:r>
              <a:rPr lang="en-IN" sz="2000">
                <a:solidFill>
                  <a:schemeClr val="dk1"/>
                </a:solidFill>
              </a:rPr>
              <a:t> is called in an attribute assignment operation that sets the value of an attribute. Returns nothing. But can raise the AttributeError exception.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delete()</a:t>
            </a:r>
            <a:r>
              <a:rPr lang="en-IN" sz="2000">
                <a:solidFill>
                  <a:schemeClr val="dk1"/>
                </a:solidFill>
              </a:rPr>
              <a:t> controls a delete operation, i.e., when you would want to delete the attribute from an object. Returns nothing.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f6f39618d4_0_15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190" name="Google Shape;190;gf6f39618d4_0_15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f6f39618d4_0_15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f6f39618d4_0_15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Note: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Descriptors are assigned to a class, not to the instance of a class. Modifying the class overwrites or deletes the descriptor itself, rather than triggering its code.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 descriptor class is not only confined to have these three methods, which means it can also contain any other attribute apart from the get, set, and delete method.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