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vxGIUUfHrpvlEMyg9eTp8Yn7s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a114c8ea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a114c8ea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114c8ea6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a114c8ea6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46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314325" y="2349925"/>
            <a:ext cx="34005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ABSTRACTION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Overview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Prerequisites</a:t>
            </a:r>
            <a:r>
              <a:rPr lang="en-IN" sz="2200"/>
              <a:t> - ABC, abstractmethod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Conventions to be followed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IN" sz="2200"/>
              <a:t>Examples - descriptor example</a:t>
            </a:r>
            <a:endParaRPr sz="22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Overview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Abstraction is a process of hiding the implementation of an application.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An abstract class can be considered as a blueprint for other classes.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Abstract classes are classes that contain one or more abstract methods.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An abstract method is a method that is declared in the abstract class, but contains no implementation.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Abstract classes cannot be instantiated, and require subclasses to provide implementations for the abstract methods.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a114c8ea6_0_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a114c8ea6_0_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a114c8ea6_0_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Conventions to create an Abstract class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a114c8ea6_0_2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Import abstract base class</a:t>
            </a:r>
            <a:endParaRPr b="1"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from abc import ABC , abstractmethod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Inherit ABC in the base class.</a:t>
            </a:r>
            <a:endParaRPr b="1"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class ClassName(ABC)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Create an abstract method.</a:t>
            </a:r>
            <a:endParaRPr b="1"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@abstractmethod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Give implementation to all abstract method in all the child classes.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74" name="Google Shape;174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NOTE: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IN" sz="2000">
                <a:solidFill>
                  <a:schemeClr val="dk1"/>
                </a:solidFill>
              </a:rPr>
              <a:t> The abstract base class may have more than one abstract methods and also normal methods.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IN" sz="2000">
                <a:solidFill>
                  <a:schemeClr val="dk1"/>
                </a:solidFill>
              </a:rPr>
              <a:t>The child class must implement all of the abstract methods from abstract class failing which TypeError will be raised.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IN" sz="2000">
                <a:solidFill>
                  <a:schemeClr val="dk1"/>
                </a:solidFill>
              </a:rPr>
              <a:t>We cannot create an instance or object for the abstract class  → typeError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IN" sz="2000">
                <a:solidFill>
                  <a:schemeClr val="dk1"/>
                </a:solidFill>
              </a:rPr>
              <a:t>A class that is derived from an abstract class cannot be instantiated unless all of its abstract methods are overridden.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IN" sz="2000">
                <a:solidFill>
                  <a:schemeClr val="dk1"/>
                </a:solidFill>
              </a:rPr>
              <a:t>An abstract method can have an implementation in the abstract class! Even if they are implemented, the subclasses will be forced to override the implementation.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a114c8ea6_0_17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82" name="Google Shape;182;gea114c8ea6_0_17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a114c8ea6_0_17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a114c8ea6_0_17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