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xPH6u9ThSkELcOLo32++nXjJH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002312c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002312c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002312c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a002312c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002312c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002312c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47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171449" y="2349925"/>
            <a:ext cx="36576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/>
              <a:t>POLYMORSPHISM</a:t>
            </a:r>
            <a:endParaRPr b="1" sz="30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Types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Example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overriding v/s overloading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Poly - Many, Morphs - forms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Polymorphism refers to the ability of the object with the same name to carry out different functionality altogether.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002312c6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002312c6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002312c6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Types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002312c6_0_1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Polymorphism w.r.t inbuilt function - len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Polymorphism in operators - addition(+), subtraction(-), multiplication(*)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Polymorphism in class methods - different classes with same method names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Polymorphism w.r.t inheritance → overriding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a002312c6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a002312c6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a002312c6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Overriding v/s Overloading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a002312c6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★"/>
            </a:pPr>
            <a:r>
              <a:rPr lang="en-IN" sz="2000">
                <a:solidFill>
                  <a:schemeClr val="dk1"/>
                </a:solidFill>
              </a:rPr>
              <a:t>Overriding is a concept in which if objects are with same name then the latest one will be retained.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IN" sz="2000">
                <a:solidFill>
                  <a:schemeClr val="dk1"/>
                </a:solidFill>
              </a:rPr>
              <a:t>Overloading is a concept in which if the functions/ methods with same name have different arguments, each can be called with respect to their arguments.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002312c6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a002312c6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002312c6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002312c6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90" name="Google Shape;190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