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HdMATYeKDuTIwa0VWkixzRit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94b9cfc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94b9cfc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94b9cfc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a94b9cfc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94b9cfc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94b9cfc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94b9cfc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a94b9cfc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48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MAGIC METHODS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__getitem__, __setitem__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__getattribute__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__contains__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__len__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__add__, __mul__, __sub__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__lt__, __gt__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__getitem__, __setitem__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__getitem__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Called to implement evaluation of self[key].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For sequence types, the accepted keys should be integers and slice objects.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__setitem__: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Called to implement assignment to self[key].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94b9cfc3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94b9cfc3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94b9cfc3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__getattribute__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94b9cfc3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Called unconditionally to implement attribute accesses for instances of the class.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This method returns the (computed) attribute value or raise an AttributeError exception.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a94b9cfc3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a94b9cfc3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a94b9cfc3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__contains__, __len__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a94b9cfc3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__contains__ :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Called to implement membership test operators.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Returns true if item is in self, false otherwise.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__len__ 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Called to implement the built-in function len().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Should return the length of the object, an integer &gt;= 0.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94b9cfc3_0_2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a94b9cfc3_0_2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94b9cfc3_0_2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__add__, __mul__, __sub__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94b9cfc3_0_2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These methods are used to implement binary arithmetic operations like +, *, - and so 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a94b9cfc3_0_3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a94b9cfc3_0_3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a94b9cfc3_0_3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Comparison</a:t>
              </a:r>
              <a:r>
                <a:rPr b="1" lang="en-IN" sz="3600">
                  <a:solidFill>
                    <a:schemeClr val="lt1"/>
                  </a:solidFill>
                </a:rPr>
                <a:t> methods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a94b9cfc3_0_3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object.__lt__(self, other)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object.__le__(self, other)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object.__eq__(self, other)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object.__ne__(self, other)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object.__gt__(self, other)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object.__ge__(self, other)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correspondence between operator symbols and method names is as follows: x&lt;y calls x.__lt__(y), x&lt;=y calls x.__le__(y), x==y calls x.__eq__(y), x!=y calls x.__ne__(y), x&gt;y calls x.__gt__(y), and x&gt;=y calls x.__ge__(y).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98" name="Google Shape;198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