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jvCHrzjXN5m+EYZMBedZGMMhZ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4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/>
              <a:t>ASSESSMENT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393025"/>
            <a:ext cx="10296300" cy="5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Output of 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first word = “Hello”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print(first word)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Output of 	:	</a:t>
            </a:r>
            <a:r>
              <a:rPr lang="en-IN" sz="2000">
                <a:solidFill>
                  <a:schemeClr val="dk1"/>
                </a:solidFill>
              </a:rPr>
              <a:t>a</a:t>
            </a:r>
            <a:r>
              <a:rPr lang="en-IN" sz="2000">
                <a:solidFill>
                  <a:schemeClr val="dk1"/>
                </a:solidFill>
              </a:rPr>
              <a:t> = 23.948</a:t>
            </a:r>
            <a:endParaRPr sz="2000">
              <a:solidFill>
                <a:schemeClr val="dk1"/>
              </a:solidFill>
            </a:endParaRPr>
          </a:p>
          <a:p>
            <a:pPr indent="-3556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round(a)</a:t>
            </a:r>
            <a:endParaRPr sz="2000">
              <a:solidFill>
                <a:schemeClr val="dk1"/>
              </a:solidFill>
            </a:endParaRPr>
          </a:p>
          <a:p>
            <a:pPr indent="-3556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round(a, 2)</a:t>
            </a:r>
            <a:endParaRPr sz="2000">
              <a:solidFill>
                <a:schemeClr val="dk1"/>
              </a:solidFill>
            </a:endParaRPr>
          </a:p>
          <a:p>
            <a:pPr indent="-3556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trunc(a)</a:t>
            </a:r>
            <a:endParaRPr sz="2000">
              <a:solidFill>
                <a:schemeClr val="dk1"/>
              </a:solidFill>
            </a:endParaRPr>
          </a:p>
          <a:p>
            <a:pPr indent="-3556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trunc(a, 2)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bool(0)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print("hai", "hello", sep="-", end=",")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print("welcome", "everyone", sep=":", end="#")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66" name="Google Shape;166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