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BXPy/4c5IqXNl70Z30+S3k9hd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a93614c3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ea93614c3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a93614c3f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ea93614c3f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a93614c3f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gea93614c3f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a93614c3f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5" name="Google Shape;195;gea93614c3f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51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500075" y="2349925"/>
            <a:ext cx="2986200" cy="2456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REGULAR EXPRESSION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IN" sz="2000"/>
              <a:t>What is re?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IN" sz="2000"/>
              <a:t>Why do we require re?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IN" sz="2000"/>
              <a:t>Methods in re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IN" sz="2000"/>
              <a:t>Characters, Metacharacters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IN" sz="2000"/>
              <a:t>Special sequences, Quantifiers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IN" sz="2000"/>
              <a:t>Grouping</a:t>
            </a:r>
            <a:endParaRPr sz="20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Overview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75" y="2057400"/>
            <a:ext cx="10296300" cy="43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A RegEx, or Regular Expression, is a sequence of characters that forms a search pattern.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RegEx can be used to check if a string contains the specified search pattern.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ea93614c3f_0_1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6" name="Google Shape;166;gea93614c3f_0_1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a93614c3f_0_1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Methods in re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ea93614c3f_0_1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re.search(pattern, string)</a:t>
            </a:r>
            <a:endParaRPr b="1"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Scan through string looking for the first location where the regular expression pattern produces a match, and return a corresponding match object. 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Return None if no position in the string matches the pattern; note that this is different from finding a zero-length match at some point in the string.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re.match(pattern, string)</a:t>
            </a:r>
            <a:endParaRPr b="1"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If zero or more ch</a:t>
            </a:r>
            <a:r>
              <a:rPr lang="en-IN" sz="2000">
                <a:solidFill>
                  <a:schemeClr val="dk1"/>
                </a:solidFill>
              </a:rPr>
              <a:t>aracters at the beginning of string match the regular expression pattern, return a corresponding match object. 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Return None if the string does not match the pattern; note that this is different from a zero-length match</a:t>
            </a:r>
            <a:r>
              <a:rPr lang="en-I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Note </a:t>
            </a:r>
            <a:r>
              <a:rPr lang="en-IN" sz="2000">
                <a:solidFill>
                  <a:schemeClr val="dk1"/>
                </a:solidFill>
              </a:rPr>
              <a:t>: Even in MULTILINE mode, re.match() will only match at the beginning of the string and not at the beginning of each line.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4"/>
          <p:cNvGrpSpPr/>
          <p:nvPr/>
        </p:nvGrpSpPr>
        <p:grpSpPr>
          <a:xfrm>
            <a:off x="0" y="0"/>
            <a:ext cx="1304363" cy="6858000"/>
            <a:chOff x="0" y="0"/>
            <a:chExt cx="1304363" cy="6858000"/>
          </a:xfrm>
        </p:grpSpPr>
        <p:sp>
          <p:nvSpPr>
            <p:cNvPr id="174" name="Google Shape;174;p4"/>
            <p:cNvSpPr/>
            <p:nvPr/>
          </p:nvSpPr>
          <p:spPr>
            <a:xfrm rot="5400000">
              <a:off x="437028" y="5990665"/>
              <a:ext cx="793377" cy="94129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0" y="0"/>
              <a:ext cx="793376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4"/>
          <p:cNvSpPr txBox="1"/>
          <p:nvPr/>
        </p:nvSpPr>
        <p:spPr>
          <a:xfrm>
            <a:off x="1304364" y="520590"/>
            <a:ext cx="10142960" cy="5816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3.	re.findall(pattern, string)</a:t>
            </a:r>
            <a:endParaRPr b="1"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Returns all matches of pattern in string, as a list of strings. 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The string is scanned left-to-right, and matches are returned in the order found.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Empty matches are included in the result.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4.	re.finditer(pattern, string)</a:t>
            </a:r>
            <a:endParaRPr b="1"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Return an iterator yielding match objects over all non-overlapping matches for the RE pattern in string. 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The string is scanned left-to-right, and matches are returned in the order found. 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Empty matches are included in the result.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5.	re.sub(pattern, repl, string, count=0)</a:t>
            </a:r>
            <a:endParaRPr b="1"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Return the string obtained by replacing the leftmost occurrences of pattern in string by the replacement repl.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If the pattern isn’t found, string is returned unchanged.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ea93614c3f_0_22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182" name="Google Shape;182;gea93614c3f_0_22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a93614c3f_0_22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gea93614c3f_0_22"/>
          <p:cNvSpPr txBox="1"/>
          <p:nvPr/>
        </p:nvSpPr>
        <p:spPr>
          <a:xfrm>
            <a:off x="1304375" y="300050"/>
            <a:ext cx="10143000" cy="6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Characters: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. - Matches any character except new line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\. - Matches a dot.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\\ - Matches backslash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\* - Matches </a:t>
            </a:r>
            <a:r>
              <a:rPr lang="en-IN" sz="2000">
                <a:solidFill>
                  <a:schemeClr val="dk1"/>
                </a:solidFill>
              </a:rPr>
              <a:t>asterisk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Character set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[abcd] - any character which matches either 'a' or 'b' or 'c' or 'd'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[^abcd] - any character but not 'a' or 'b' or 'c' or 'd'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[a-z] - any character between 'a' through 'z'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gea93614c3f_0_29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190" name="Google Shape;190;gea93614c3f_0_29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ea93614c3f_0_29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gea93614c3f_0_29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Special Sequences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\w - Word character. Same as [a-zA-Z0-9_]. Matches alphanumeric and underscore.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\W - Non-Word Character. Same as [^a-zA-Z0-9_]. Matches anything but word characters.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\d - Matches a digit. Same as [0-9]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\D - Matches a Non-Digit. Same as [^0-9]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\s - Matches only whitespace.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\S - Matches only Non-Whitespace.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Anchors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^ - Start of String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$ - End of String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\b - Word boundary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\B - Not a word Boundary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[] - Matches characters in square brackets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[^ ] - Matches characters Not in square brackets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gea93614c3f_0_36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198" name="Google Shape;198;gea93614c3f_0_36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ea93614c3f_0_36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ea93614c3f_0_36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Meta Characters that needs to be Escaped (But need not be escaped when inside square brackets)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. ^ $ * + ? { } [ ] \ | ( 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Quantifiers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* - Match expression 0 or more times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+ - Match expression 1 or more times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? - Match expression 0 or 1 times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{3} - Matches expression exactly 3 times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{3,4} - Matches expression 3 to 4 times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{3, } - Match expression 3 or more times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{, 3} - Match expression 0 to 3 times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Grouping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("A"| "B" | "C") - Either "A" or "B" or "C"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