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ecJ4ub8+aqXYAadEtSbXKMl/J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0912F7-B7BA-4CDC-89BC-5A20C9029287}">
  <a:tblStyle styleId="{680912F7-B7BA-4CDC-89BC-5A20C90292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a94e655a3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a94e655a3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a94e655a3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9" name="Google Shape;169;gea94e655a3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a94e655a3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3" name="Google Shape;183;gea94e655a3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a94e655a3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1" name="Google Shape;191;gea94e655a3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a94e655a3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9" name="Google Shape;199;gea94e655a3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54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DATETIME MODULE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Methods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Directives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timedeltas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strftime(), strptime()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OVERVIEW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 date in Python is not a data type of its own, but we can import a module named datetime to work with dates as datetime objects.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Datetime object is Immutable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a94e655a3_1_1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gea94e655a3_1_1"/>
          <p:cNvGraphicFramePr/>
          <p:nvPr/>
        </p:nvGraphicFramePr>
        <p:xfrm>
          <a:off x="702475" y="52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{680912F7-B7BA-4CDC-89BC-5A20C9029287}</a:tableStyleId>
              </a:tblPr>
              <a:tblGrid>
                <a:gridCol w="1968500"/>
                <a:gridCol w="5413350"/>
                <a:gridCol w="3690950"/>
              </a:tblGrid>
              <a:tr h="61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%a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Weekday, short version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Wed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61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%A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Weekday, full version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Wednesday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6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%w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Weekday as a number 0-6, 0 is Sunday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3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61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%d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Day of month 01-31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31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61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%b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Month name, short version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Dec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61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%B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Month name, full version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December	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61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   %m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Month as a number 01-12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12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61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%y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Year, short version, without century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18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61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%Y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Year, full version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2018	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a94e655a3_1_8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2" name="Google Shape;172;gea94e655a3_1_8"/>
          <p:cNvGraphicFramePr/>
          <p:nvPr/>
        </p:nvGraphicFramePr>
        <p:xfrm>
          <a:off x="559600" y="129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{680912F7-B7BA-4CDC-89BC-5A20C9029287}</a:tableStyleId>
              </a:tblPr>
              <a:tblGrid>
                <a:gridCol w="1968500"/>
                <a:gridCol w="5413350"/>
                <a:gridCol w="3690950"/>
              </a:tblGrid>
              <a:tr h="70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%I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Hour 00-23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17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70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%H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Hour 00-12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05	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74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%p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AM/PM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PM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70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%M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Minute 00-59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41	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70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%S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Second 00-59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08	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70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%f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Microsecond 000000-999999	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/>
                        <a:t>548513	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78" name="Google Shape;178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Commonly used classes in the datetime module are: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date Class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time Class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datetime Class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timedelta Class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gea94e655a3_1_22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86" name="Google Shape;186;gea94e655a3_1_22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ea94e655a3_1_22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gea94e655a3_1_22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datetime.date </a:t>
            </a:r>
            <a:endParaRPr b="1" sz="2000">
              <a:solidFill>
                <a:schemeClr val="dk1"/>
              </a:solidFill>
            </a:endParaRPr>
          </a:p>
          <a:p>
            <a:pPr indent="-3556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It is used to  instantiate date objects from the date class. </a:t>
            </a:r>
            <a:endParaRPr sz="2000">
              <a:solidFill>
                <a:schemeClr val="dk1"/>
              </a:solidFill>
            </a:endParaRPr>
          </a:p>
          <a:p>
            <a:pPr indent="-3556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A date object represents a date (year, month and day).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d</a:t>
            </a:r>
            <a:r>
              <a:rPr b="1" lang="en-IN" sz="2000">
                <a:solidFill>
                  <a:schemeClr val="dk1"/>
                </a:solidFill>
              </a:rPr>
              <a:t>atetime.time</a:t>
            </a:r>
            <a:endParaRPr b="1" sz="2000">
              <a:solidFill>
                <a:schemeClr val="dk1"/>
              </a:solidFill>
            </a:endParaRPr>
          </a:p>
          <a:p>
            <a:pPr indent="-3556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It is used to instantiate time object represented in the local time.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d</a:t>
            </a:r>
            <a:r>
              <a:rPr b="1" lang="en-IN" sz="2000">
                <a:solidFill>
                  <a:schemeClr val="dk1"/>
                </a:solidFill>
              </a:rPr>
              <a:t>atetime.datetime</a:t>
            </a:r>
            <a:endParaRPr b="1" sz="2000">
              <a:solidFill>
                <a:schemeClr val="dk1"/>
              </a:solidFill>
            </a:endParaRPr>
          </a:p>
          <a:p>
            <a:pPr indent="-3556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It contains information from both date and time objects.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d</a:t>
            </a:r>
            <a:r>
              <a:rPr b="1" lang="en-IN" sz="2000">
                <a:solidFill>
                  <a:schemeClr val="dk1"/>
                </a:solidFill>
              </a:rPr>
              <a:t>atetime.timedelta</a:t>
            </a:r>
            <a:endParaRPr b="1" sz="2000">
              <a:solidFill>
                <a:schemeClr val="dk1"/>
              </a:solidFill>
            </a:endParaRPr>
          </a:p>
          <a:p>
            <a:pPr indent="-3556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A timedelta object represents the difference between two dates or times.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gea94e655a3_1_1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4" name="Google Shape;194;gea94e655a3_1_1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ea94e655a3_1_1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Python format datetime</a:t>
              </a:r>
              <a:endParaRPr b="1" sz="3600">
                <a:solidFill>
                  <a:schemeClr val="lt1"/>
                </a:solidFill>
              </a:endParaRPr>
            </a:p>
          </p:txBody>
        </p:sp>
      </p:grpSp>
      <p:sp>
        <p:nvSpPr>
          <p:cNvPr id="196" name="Google Shape;196;gea94e655a3_1_15"/>
          <p:cNvSpPr txBox="1"/>
          <p:nvPr/>
        </p:nvSpPr>
        <p:spPr>
          <a:xfrm>
            <a:off x="1223675" y="1500200"/>
            <a:ext cx="10296300" cy="5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Python strftime() - datetime object to string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The strftime() method is defined under classes date, datetime and time. The method creates a formatted string from a given date, datetime or time object.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The strftime() method takes one or more format codes and returns a formatted string based on it.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Python strptime() - string to datetime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The strptime() method creates a datetime object from a given string (representing date and time).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The strptime() method takes two arguments: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IN" sz="2000">
                <a:solidFill>
                  <a:schemeClr val="dk1"/>
                </a:solidFill>
              </a:rPr>
              <a:t>a string representing date and time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IN" sz="2000">
                <a:solidFill>
                  <a:schemeClr val="dk1"/>
                </a:solidFill>
              </a:rPr>
              <a:t>format code equivalent to the first argument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gea94e655a3_1_36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02" name="Google Shape;202;gea94e655a3_1_36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ea94e655a3_1_36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gea94e655a3_1_36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