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jPHL6jfIGKyFdnm3zFcX1Zier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8289482a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8289482a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8289482a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8289482a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8289482a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8289482a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8289482a8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8289482a8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8289482a8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8289482a8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289482a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8289482a8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8289482a8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8289482a8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55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8289482a8_0_5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4" name="Google Shape;214;ge8289482a8_0_5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8289482a8_0_5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uniform()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8289482a8_0_5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uniform() method returns a random floating number between the two specified numbers (both included).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random.uniform(a, b)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a :</a:t>
            </a:r>
            <a:r>
              <a:rPr lang="en-IN" sz="2000">
                <a:solidFill>
                  <a:schemeClr val="dk1"/>
                </a:solidFill>
              </a:rPr>
              <a:t> Required. A number specifying the lowest possible outcome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b : </a:t>
            </a:r>
            <a:r>
              <a:rPr lang="en-IN" sz="2000">
                <a:solidFill>
                  <a:schemeClr val="dk1"/>
                </a:solidFill>
              </a:rPr>
              <a:t>Required. A number specifying the highest possible outcome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RANDOM MODULE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Methods in Random module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8289482a8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e8289482a8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8289482a8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8289482a8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Python defines a set of functions that are used to generate or manipulate random numbers.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Python offers random module that can generate random numbers.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This particular type of functions are used in a lot of games, lotteries or any application requiring random number generation.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randrange()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randrange() method returns a randomly selected element from the specified range.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random.randrange(start, stop, step)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Start </a:t>
            </a:r>
            <a:r>
              <a:rPr lang="en-IN" sz="2000">
                <a:solidFill>
                  <a:schemeClr val="dk1"/>
                </a:solidFill>
              </a:rPr>
              <a:t>→ Optional. An integer specifying at which position to start. Default 0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Stop </a:t>
            </a:r>
            <a:r>
              <a:rPr lang="en-IN" sz="2000">
                <a:solidFill>
                  <a:schemeClr val="dk1"/>
                </a:solidFill>
              </a:rPr>
              <a:t>→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Required. An integer specifying at which position to end.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Step </a:t>
            </a:r>
            <a:r>
              <a:rPr lang="en-IN" sz="2000">
                <a:solidFill>
                  <a:schemeClr val="dk1"/>
                </a:solidFill>
              </a:rPr>
              <a:t>→ Optional. An integer specifying the incrementation. Default 1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 :</a:t>
            </a:r>
            <a:r>
              <a:rPr lang="en-IN" sz="2000">
                <a:solidFill>
                  <a:schemeClr val="dk1"/>
                </a:solidFill>
              </a:rPr>
              <a:t> Here the stop value will not be included.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8289482a8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8289482a8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8289482a8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randint()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8289482a8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randint() method returns a randomly selected element from the specified range.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random.randint(start, stop)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Start → </a:t>
            </a:r>
            <a:r>
              <a:rPr lang="en-IN" sz="2000">
                <a:solidFill>
                  <a:schemeClr val="dk1"/>
                </a:solidFill>
              </a:rPr>
              <a:t> Optional. An integer specifying at which position to start. Default 0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Stop → </a:t>
            </a:r>
            <a:r>
              <a:rPr lang="en-IN" sz="2000">
                <a:solidFill>
                  <a:schemeClr val="dk1"/>
                </a:solidFill>
              </a:rPr>
              <a:t> Required. An integer specifying at which position to end.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Here both start and stop value will  be included.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8289482a8_0_2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8289482a8_0_2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8289482a8_0_2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choice()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8289482a8_0_2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choice() method returns a randomly selected element from the specified sequence.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The sequence can be a string, a range, a list, a tuple or any other kind of sequence.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random.choice(sequence)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8289482a8_0_3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8289482a8_0_3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8289482a8_0_3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shuffle()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8289482a8_0_3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shuffle() method takes a sequence (list) and reorganize the order of the items.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random.shuffle(sequence)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This method changes the original list/tuple/string, it does not return a new list/tuple/string.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8289482a8_0_3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8289482a8_0_3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8289482a8_0_3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sample()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8289482a8_0_39"/>
          <p:cNvSpPr txBox="1"/>
          <p:nvPr/>
        </p:nvSpPr>
        <p:spPr>
          <a:xfrm>
            <a:off x="1223675" y="2009174"/>
            <a:ext cx="10296300" cy="44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sample() method returns a list with a random selection of a specified number of items from a sequence.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random.sample(sequence, k)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Sequence →  </a:t>
            </a:r>
            <a:r>
              <a:rPr lang="en-IN" sz="2000">
                <a:solidFill>
                  <a:schemeClr val="dk1"/>
                </a:solidFill>
              </a:rPr>
              <a:t>Required. A sequence. Can be any sequence: list, set, range etc.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K → </a:t>
            </a:r>
            <a:r>
              <a:rPr lang="en-IN" sz="2000">
                <a:solidFill>
                  <a:schemeClr val="dk1"/>
                </a:solidFill>
              </a:rPr>
              <a:t> Required. The size of the returned list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This method does not change the original sequence.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8289482a8_0_4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8289482a8_0_4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8289482a8_0_4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random()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8289482a8_0_46"/>
          <p:cNvSpPr txBox="1"/>
          <p:nvPr/>
        </p:nvSpPr>
        <p:spPr>
          <a:xfrm>
            <a:off x="1223675" y="1915424"/>
            <a:ext cx="10296300" cy="4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random() method returns a random floating number between 0 and 1.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 random.random()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