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fQ8hnnOdmY/9wd0tx6supj071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a08ec568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a08ec568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08ec568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a08ec5688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a08ec568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a08ec568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08ec568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a08ec568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a08ec5688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a08ec5688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56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616151" y="2349925"/>
            <a:ext cx="26334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ITERTOOLS MODULE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8000" y="937625"/>
            <a:ext cx="6554100" cy="5199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count()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cycle()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repeat()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combinations()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permutations()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islice()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chain()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groupby()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-IN" sz="1900"/>
              <a:t>zip_longest()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Infinite iterators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count(start, step):</a:t>
            </a:r>
            <a:r>
              <a:rPr lang="en-IN" sz="2000">
                <a:solidFill>
                  <a:schemeClr val="dk1"/>
                </a:solidFill>
              </a:rPr>
              <a:t> It prints from the start value to infinite. The step argument is optional, if the value is provided to the step then the number of steps will be skipped.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cycle(iterable):</a:t>
            </a:r>
            <a:r>
              <a:rPr lang="en-IN" sz="2000">
                <a:solidFill>
                  <a:schemeClr val="dk1"/>
                </a:solidFill>
              </a:rPr>
              <a:t> This iterator prints all value in sequence from the passed argument. It prints the values in a cyclic manner.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repeat(val,times):</a:t>
            </a:r>
            <a:r>
              <a:rPr lang="en-IN" sz="2000">
                <a:solidFill>
                  <a:schemeClr val="dk1"/>
                </a:solidFill>
              </a:rPr>
              <a:t> As the name suggests, it repeatedly prints the passed value for infinite time. The times argument is optional.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a08ec5688_0_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a08ec5688_0_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a08ec5688_0_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permutations() &amp; combinations()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a08ec5688_0_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Permutations(iterable, group_size):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is used to generate all possible permutation of an iterable.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uniqueness of each element depends upon their position instead of values.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accepts two argument iterable and group_size.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the value of group_size is none or not specified then group_size turns into length of the iterable.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Combinations():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It is used to print all the possible combinations (without replacement) of the container which is passed as argument in the specified group size in sorted order.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a08ec5688_0_2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a08ec5688_0_2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a08ec5688_0_2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islice()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a08ec5688_0_27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It is used to perform slicing on any iterable(collection datatypes, iterator objects like enumerate object, zip object, reversed object, file objects etc)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islice(iterable, start, stop, step)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a08ec5688_0_3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a08ec5688_0_3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a08ec5688_0_3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chain()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a08ec5688_0_3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It is used to combine two or more iterables.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 </a:t>
            </a:r>
            <a:r>
              <a:rPr lang="en-IN" sz="2000">
                <a:solidFill>
                  <a:schemeClr val="dk1"/>
                </a:solidFill>
              </a:rPr>
              <a:t>chain(*iterables)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a08ec5688_0_5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a08ec5688_0_5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a08ec5688_0_5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zip_longest()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a08ec5688_0_5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It prints the values of iterables alternatively in sequence.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If one of the iterables is printed fully, the remaining values are filled by the values assigned to fillvalue parameter.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Syntax:	</a:t>
            </a:r>
            <a:r>
              <a:rPr lang="en-IN" sz="2000">
                <a:solidFill>
                  <a:schemeClr val="dk1"/>
                </a:solidFill>
              </a:rPr>
              <a:t>zip_longest( iterable1, iterable2, fillval)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By default fillvalue will be None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a08ec5688_0_4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a08ec5688_0_4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a08ec5688_0_4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groupby()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a08ec5688_0_4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This method calculates the keys for each element present in iterable. It returns key and iterable of grouped items.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</a:t>
            </a:r>
            <a:r>
              <a:rPr lang="en-IN" sz="2000">
                <a:solidFill>
                  <a:schemeClr val="dk1"/>
                </a:solidFill>
              </a:rPr>
              <a:t> itertools.groupby(iterable, key_func)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iterable: Iterable can be of any kind (list, tuple, dictionary).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k</a:t>
            </a:r>
            <a:r>
              <a:rPr lang="en-IN" sz="2000">
                <a:solidFill>
                  <a:schemeClr val="dk1"/>
                </a:solidFill>
              </a:rPr>
              <a:t>ey: A function that calculates keys for each element present in iterable.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206" name="Google Shape;20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