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iHWGpt4/EZGcKbdmhV7TJaL7mR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464ea86b1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1" name="Google Shape;211;g12464ea86b1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464ea86b1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9" name="Google Shape;219;g12464ea86b1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464ea86b1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7" name="Google Shape;227;g12464ea86b1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464ea86b1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5" name="Google Shape;235;g12464ea86b1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464ea86b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g12464ea86b1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464ea86b1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g12464ea86b1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464ea86b1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7" name="Google Shape;187;g12464ea86b1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464ea86b1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5" name="Google Shape;195;g12464ea86b1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464ea86b1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3" name="Google Shape;203;g12464ea86b1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25" y="3917615"/>
            <a:ext cx="5414100" cy="1196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53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g12464ea86b1_0_29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14" name="Google Shape;214;g12464ea86b1_0_29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12464ea86b1_0_29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Deque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g12464ea86b1_0_29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Deque (Doubly Ended Queue) is the optimized list for quicker append and pop operations from both sides of the container.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Syntax:</a:t>
            </a:r>
            <a:r>
              <a:rPr lang="en-IN" sz="2000">
                <a:solidFill>
                  <a:schemeClr val="dk1"/>
                </a:solidFill>
              </a:rPr>
              <a:t> deque(list)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g12464ea86b1_0_44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222" name="Google Shape;222;g12464ea86b1_0_44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12464ea86b1_0_44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g12464ea86b1_0_44"/>
          <p:cNvSpPr txBox="1"/>
          <p:nvPr/>
        </p:nvSpPr>
        <p:spPr>
          <a:xfrm>
            <a:off x="1304375" y="225325"/>
            <a:ext cx="10143000" cy="6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Inserting Elements: 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IN" sz="2000">
                <a:solidFill>
                  <a:schemeClr val="dk1"/>
                </a:solidFill>
              </a:rPr>
              <a:t>append()</a:t>
            </a:r>
            <a:r>
              <a:rPr lang="en-IN" sz="2000">
                <a:solidFill>
                  <a:schemeClr val="dk1"/>
                </a:solidFill>
              </a:rPr>
              <a:t>:- This function is used to insert the value in its argument to the right end of the deque.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IN" sz="2000">
                <a:solidFill>
                  <a:schemeClr val="dk1"/>
                </a:solidFill>
              </a:rPr>
              <a:t>appendleft()</a:t>
            </a:r>
            <a:r>
              <a:rPr lang="en-IN" sz="2000">
                <a:solidFill>
                  <a:schemeClr val="dk1"/>
                </a:solidFill>
              </a:rPr>
              <a:t>:- This function is used to insert the value in its argument to the left end of the deque.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IN" sz="2000">
                <a:solidFill>
                  <a:schemeClr val="dk1"/>
                </a:solidFill>
              </a:rPr>
              <a:t>extend(iterable):</a:t>
            </a:r>
            <a:r>
              <a:rPr lang="en-IN" sz="2000">
                <a:solidFill>
                  <a:schemeClr val="dk1"/>
                </a:solidFill>
              </a:rPr>
              <a:t>- This function is used to add multiple values at the right end of the deque. The argument passed is iterable.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IN" sz="2000">
                <a:solidFill>
                  <a:schemeClr val="dk1"/>
                </a:solidFill>
              </a:rPr>
              <a:t>extendleft(iterable)</a:t>
            </a:r>
            <a:r>
              <a:rPr lang="en-IN" sz="2000">
                <a:solidFill>
                  <a:schemeClr val="dk1"/>
                </a:solidFill>
              </a:rPr>
              <a:t>:- This function is used to add multiple values at the left end of the deque. The argument passed is iterable. Order is reversed as a result of left appends.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Removing elements: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IN" sz="2000">
                <a:solidFill>
                  <a:schemeClr val="dk1"/>
                </a:solidFill>
              </a:rPr>
              <a:t>pop():</a:t>
            </a:r>
            <a:r>
              <a:rPr lang="en-IN" sz="2000">
                <a:solidFill>
                  <a:schemeClr val="dk1"/>
                </a:solidFill>
              </a:rPr>
              <a:t>- This function is used to delete an argument from the right end of the deque.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IN" sz="2000">
                <a:solidFill>
                  <a:schemeClr val="dk1"/>
                </a:solidFill>
              </a:rPr>
              <a:t>popleft():</a:t>
            </a:r>
            <a:r>
              <a:rPr lang="en-IN" sz="2000">
                <a:solidFill>
                  <a:schemeClr val="dk1"/>
                </a:solidFill>
              </a:rPr>
              <a:t>- This function is used to delete an argument from the left end of the deque.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g12464ea86b1_0_58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230" name="Google Shape;230;g12464ea86b1_0_58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12464ea86b1_0_58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g12464ea86b1_0_58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Other operations on a deque object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IN" sz="2000">
                <a:solidFill>
                  <a:schemeClr val="dk1"/>
                </a:solidFill>
              </a:rPr>
              <a:t>rotate():</a:t>
            </a:r>
            <a:r>
              <a:rPr lang="en-IN" sz="2000">
                <a:solidFill>
                  <a:schemeClr val="dk1"/>
                </a:solidFill>
              </a:rPr>
              <a:t> This function rotates the deque by the number specified in arguments. If the number specified is negative, rotation occurs to the left. Else rotation is to right.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reverse()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index(ele, beg, end)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insert(i, a)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remove()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count()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g12464ea86b1_0_36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38" name="Google Shape;238;g12464ea86b1_0_36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12464ea86b1_0_36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t/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g12464ea86b1_0_36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807720" y="2349925"/>
            <a:ext cx="2441894" cy="24564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lang="en-IN" sz="1800">
                <a:solidFill>
                  <a:schemeClr val="lt1"/>
                </a:solidFill>
              </a:rPr>
              <a:t>COLLECTIONS</a:t>
            </a:r>
            <a:endParaRPr b="1" sz="32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7999" y="1897703"/>
            <a:ext cx="6554001" cy="42398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IN"/>
              <a:t>Counters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IN"/>
              <a:t>OrderedDict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IN"/>
              <a:t>DefaultDict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IN"/>
              <a:t>ChainMap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IN"/>
              <a:t>NamedTuple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IN"/>
              <a:t>DeQue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Counters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1223684" y="1634490"/>
            <a:ext cx="10296408" cy="4777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A counter is a </a:t>
            </a:r>
            <a:r>
              <a:rPr lang="en-IN" sz="2000">
                <a:solidFill>
                  <a:schemeClr val="dk1"/>
                </a:solidFill>
              </a:rPr>
              <a:t>subclass</a:t>
            </a:r>
            <a:r>
              <a:rPr lang="en-IN" sz="2000">
                <a:solidFill>
                  <a:schemeClr val="dk1"/>
                </a:solidFill>
              </a:rPr>
              <a:t> of the dictionary.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It is used to keep the count of the elements in an iterable in the form of an unordered dictionary where,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the key represents the element in the iterable and value represents the count of that element in the iterable.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4"/>
          <p:cNvGrpSpPr/>
          <p:nvPr/>
        </p:nvGrpSpPr>
        <p:grpSpPr>
          <a:xfrm>
            <a:off x="0" y="0"/>
            <a:ext cx="1304363" cy="6858000"/>
            <a:chOff x="0" y="0"/>
            <a:chExt cx="1304363" cy="6858000"/>
          </a:xfrm>
        </p:grpSpPr>
        <p:sp>
          <p:nvSpPr>
            <p:cNvPr id="166" name="Google Shape;166;p4"/>
            <p:cNvSpPr/>
            <p:nvPr/>
          </p:nvSpPr>
          <p:spPr>
            <a:xfrm rot="5400000">
              <a:off x="437028" y="5990665"/>
              <a:ext cx="793377" cy="941294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0" y="0"/>
              <a:ext cx="793376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4"/>
          <p:cNvSpPr txBox="1"/>
          <p:nvPr/>
        </p:nvSpPr>
        <p:spPr>
          <a:xfrm>
            <a:off x="1304364" y="520590"/>
            <a:ext cx="10142960" cy="5816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Syntax to create a counter object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from collections import Counter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# With sequence of items 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c</a:t>
            </a:r>
            <a:r>
              <a:rPr lang="en-IN" sz="2000">
                <a:solidFill>
                  <a:schemeClr val="dk1"/>
                </a:solidFill>
              </a:rPr>
              <a:t> = Counter(['B','B','A','B','C','A','B', 'B','A','C']))   	→ {“B”: 5, “A”: 3, “C”: 2}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# with dictionary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c</a:t>
            </a:r>
            <a:r>
              <a:rPr lang="en-IN" sz="2000">
                <a:solidFill>
                  <a:schemeClr val="dk1"/>
                </a:solidFill>
              </a:rPr>
              <a:t> = Counter({'A':3, 'B':5, 'C':2})				→  {'B': 5, 'A': 3, 'C': 2}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# with keyword arguments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c</a:t>
            </a:r>
            <a:r>
              <a:rPr lang="en-IN" sz="2000">
                <a:solidFill>
                  <a:schemeClr val="dk1"/>
                </a:solidFill>
              </a:rPr>
              <a:t> = Counter(A=3, B=5, C=2)					→ {'B': 5, 'A': 3, 'C': 2}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12464ea86b1_0_1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74" name="Google Shape;174;g12464ea86b1_0_1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12464ea86b1_0_1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OrderedDict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g12464ea86b1_0_1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An OrderedDict is also a subclass of dictionary but unlike dictionary, it remembers the order in which the keys were inserted.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While deleting and re-inserting the same key will push the key to the last to maintain the order of insertion of the key.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g12464ea86b1_0_8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82" name="Google Shape;182;g12464ea86b1_0_8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12464ea86b1_0_8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DefaultDict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g12464ea86b1_0_8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A DefaultDict is also a sub-class to dictionary. It is used to provide some default values for the key that does not exist and never raises a KeyError.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g12464ea86b1_0_15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90" name="Google Shape;190;g12464ea86b1_0_15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12464ea86b1_0_15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ChainMap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g12464ea86b1_0_15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A ChainMap encapsulates many dictionaries into a single unit and returns a list of dictionaries.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Syntax: ChainMap(dict1, dict2…..)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To add a new dictionary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A new dictionary can be added by using the new_child() method. The newly added dictionary is added at the beginning of the ChainMap.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g12464ea86b1_0_22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98" name="Google Shape;198;g12464ea86b1_0_22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12464ea86b1_0_22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NamedTuple</a:t>
              </a:r>
              <a:endParaRPr i="0" sz="3600" u="none" cap="none" strike="noStrike">
                <a:solidFill>
                  <a:schemeClr val="lt1"/>
                </a:solidFill>
              </a:endParaRPr>
            </a:p>
          </p:txBody>
        </p:sp>
      </p:grpSp>
      <p:sp>
        <p:nvSpPr>
          <p:cNvPr id="200" name="Google Shape;200;g12464ea86b1_0_22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A NamedTuple returns a tuple object with names for each position which the ordinary tuples lack.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The elements can be accessed through index as well.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Syntax: </a:t>
            </a:r>
            <a:r>
              <a:rPr lang="en-IN" sz="2000">
                <a:solidFill>
                  <a:schemeClr val="dk1"/>
                </a:solidFill>
              </a:rPr>
              <a:t>namedtuple(typename, field_names)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g12464ea86b1_0_51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206" name="Google Shape;206;g12464ea86b1_0_51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12464ea86b1_0_51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g12464ea86b1_0_51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Converting other iterable into namedtuple()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1. </a:t>
            </a:r>
            <a:r>
              <a:rPr b="1" lang="en-IN" sz="2000">
                <a:solidFill>
                  <a:schemeClr val="dk1"/>
                </a:solidFill>
              </a:rPr>
              <a:t>_make():</a:t>
            </a:r>
            <a:r>
              <a:rPr lang="en-IN" sz="2000">
                <a:solidFill>
                  <a:schemeClr val="dk1"/>
                </a:solidFill>
              </a:rPr>
              <a:t> This function is used to return a namedtuple() from the iterable passed as argument.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2. </a:t>
            </a:r>
            <a:r>
              <a:rPr b="1" lang="en-IN" sz="2000">
                <a:solidFill>
                  <a:schemeClr val="dk1"/>
                </a:solidFill>
              </a:rPr>
              <a:t>_asdict():</a:t>
            </a:r>
            <a:r>
              <a:rPr lang="en-IN" sz="2000">
                <a:solidFill>
                  <a:schemeClr val="dk1"/>
                </a:solidFill>
              </a:rPr>
              <a:t> This function returns the OrderedDict() as constructed from the mapped values of namedtuple().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