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L/ZF6oS2YlswBFq5Hs8NYP/zZ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25" y="3917615"/>
            <a:ext cx="5414100" cy="1196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49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807720" y="2349925"/>
            <a:ext cx="2441894" cy="24564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/>
              <a:t>Database Connections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166" name="Google Shape;166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4"/>
          <p:cNvSpPr txBox="1"/>
          <p:nvPr/>
        </p:nvSpPr>
        <p:spPr>
          <a:xfrm>
            <a:off x="1304364" y="520590"/>
            <a:ext cx="10142960" cy="581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