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hcUc569DctGegboarTEBzz7WJ7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1e297ef3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210" name="Google Shape;210;g121e297ef3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1e297ef3b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218" name="Google Shape;218;g121e297ef3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1e297ef3b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226" name="Google Shape;226;g121e297ef3b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46" name="Google Shape;1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1d847689a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54" name="Google Shape;154;gd1d847689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1d847689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62" name="Google Shape;162;gd1d847689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70" name="Google Shape;1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78" name="Google Shape;17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1d847689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86" name="Google Shape;186;gd1d847689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1d847689a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94" name="Google Shape;194;gd1d847689a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1e297ef3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202" name="Google Shape;202;g121e297ef3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6"/>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p:txBody>
      </p:sp>
      <p:sp>
        <p:nvSpPr>
          <p:cNvPr id="19" name="Google Shape;19;p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5"/>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82" name="Google Shape;82;p15"/>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83" name="Google Shape;83;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6"/>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16"/>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200"/>
              <a:buFont typeface="Arial"/>
              <a:buNone/>
              <a:defRPr b="1" sz="4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6"/>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90" name="Google Shape;90;p16"/>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Arial"/>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1" name="Google Shape;91;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7"/>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17"/>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Arial"/>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8" name="Google Shape;98;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05" name="Google Shape;105;p1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9"/>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19"/>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12" name="Google Shape;112;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6" name="Google Shape;26;p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9"/>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5" name="Google Shape;35;p9"/>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lnSpc>
                <a:spcPct val="100000"/>
              </a:lnSpc>
              <a:spcBef>
                <a:spcPts val="0"/>
              </a:spcBef>
              <a:spcAft>
                <a:spcPts val="0"/>
              </a:spcAft>
              <a:buClr>
                <a:srgbClr val="FEFEFE"/>
              </a:buClr>
              <a:buSzPts val="4800"/>
              <a:buFont typeface="Arial"/>
              <a:buNone/>
              <a:defRPr b="1"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37" name="Google Shape;37;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0"/>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Google Shape;42;p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4" name="Google Shape;44;p10"/>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5" name="Google Shape;45;p1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1"/>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0" name="Google Shape;50;p1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2" name="Google Shape;52;p11"/>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3" name="Google Shape;53;p11"/>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4" name="Google Shape;54;p11"/>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5" name="Google Shape;55;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2"/>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0" name="Google Shape;60;p1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3"/>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13"/>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68" name="Google Shape;68;p13"/>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9" name="Google Shape;69;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4"/>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sp>
      <p:sp>
        <p:nvSpPr>
          <p:cNvPr id="75" name="Google Shape;75;p14"/>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76" name="Google Shape;76;p14"/>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4000"/>
              <a:buFont typeface="Arial"/>
              <a:buNone/>
              <a:defRPr b="1" i="0" sz="4000" u="none" cap="none" strike="noStrike">
                <a:solidFill>
                  <a:srgbClr val="FEFEF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5"/>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Arial"/>
                <a:ea typeface="Arial"/>
                <a:cs typeface="Arial"/>
                <a:sym typeface="Arial"/>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Arial"/>
                <a:ea typeface="Arial"/>
                <a:cs typeface="Arial"/>
                <a:sym typeface="Arial"/>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Arial"/>
                <a:ea typeface="Arial"/>
                <a:cs typeface="Arial"/>
                <a:sym typeface="Arial"/>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9pPr>
          </a:lstStyle>
          <a:p/>
        </p:txBody>
      </p:sp>
      <p:sp>
        <p:nvSpPr>
          <p:cNvPr id="12" name="Google Shape;12;p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 name="Google Shape;13;p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 name="Google Shape;14;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0" name="Google Shape;120;p1"/>
          <p:cNvGrpSpPr/>
          <p:nvPr/>
        </p:nvGrpSpPr>
        <p:grpSpPr>
          <a:xfrm>
            <a:off x="-323849" y="-32901"/>
            <a:ext cx="12515851" cy="6923798"/>
            <a:chOff x="-329674" y="-51881"/>
            <a:chExt cx="12515851" cy="6923798"/>
          </a:xfrm>
        </p:grpSpPr>
        <p:sp>
          <p:nvSpPr>
            <p:cNvPr id="121" name="Google Shape;121;p1"/>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1"/>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0" name="Google Shape;140;p1"/>
          <p:cNvSpPr/>
          <p:nvPr/>
        </p:nvSpPr>
        <p:spPr>
          <a:xfrm rot="-668471">
            <a:off x="2173916" y="2448612"/>
            <a:ext cx="4418757" cy="4259609"/>
          </a:xfrm>
          <a:custGeom>
            <a:rect b="b" l="l" r="r" t="t"/>
            <a:pathLst>
              <a:path extrusionOk="0" h="4344781" w="450711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
          <p:cNvSpPr/>
          <p:nvPr/>
        </p:nvSpPr>
        <p:spPr>
          <a:xfrm>
            <a:off x="2354579" y="691977"/>
            <a:ext cx="7761923" cy="5343064"/>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
          <p:cNvSpPr txBox="1"/>
          <p:nvPr>
            <p:ph type="ctrTitle"/>
          </p:nvPr>
        </p:nvSpPr>
        <p:spPr>
          <a:xfrm>
            <a:off x="2616277" y="2061838"/>
            <a:ext cx="6959446" cy="1662475"/>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b="1" lang="en-IN" sz="4800">
                <a:solidFill>
                  <a:schemeClr val="dk1"/>
                </a:solidFill>
              </a:rPr>
              <a:t>ALPHA</a:t>
            </a:r>
            <a:endParaRPr b="1" sz="4800">
              <a:solidFill>
                <a:schemeClr val="dk1"/>
              </a:solidFill>
            </a:endParaRPr>
          </a:p>
        </p:txBody>
      </p:sp>
      <p:sp>
        <p:nvSpPr>
          <p:cNvPr id="143" name="Google Shape;143;p1"/>
          <p:cNvSpPr txBox="1"/>
          <p:nvPr>
            <p:ph idx="1" type="subTitle"/>
          </p:nvPr>
        </p:nvSpPr>
        <p:spPr>
          <a:xfrm>
            <a:off x="3388938" y="3783690"/>
            <a:ext cx="5414125" cy="1196717"/>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1" lang="en-IN" sz="2000"/>
              <a:t>PYTHON - SESSION 52</a:t>
            </a:r>
            <a:endParaRPr b="1" sz="2000"/>
          </a:p>
          <a:p>
            <a:pPr indent="0" lvl="0" marL="0" rtl="0" algn="l">
              <a:lnSpc>
                <a:spcPct val="100000"/>
              </a:lnSpc>
              <a:spcBef>
                <a:spcPts val="0"/>
              </a:spcBef>
              <a:spcAft>
                <a:spcPts val="0"/>
              </a:spcAft>
              <a:buSzPts val="2000"/>
              <a:buNone/>
            </a:pPr>
            <a:r>
              <a:t/>
            </a:r>
            <a:endParaRPr b="1"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grpSp>
        <p:nvGrpSpPr>
          <p:cNvPr id="212" name="Google Shape;212;g121e297ef3b_0_16"/>
          <p:cNvGrpSpPr/>
          <p:nvPr/>
        </p:nvGrpSpPr>
        <p:grpSpPr>
          <a:xfrm>
            <a:off x="0" y="0"/>
            <a:ext cx="1304364" cy="6858124"/>
            <a:chOff x="0" y="0"/>
            <a:chExt cx="1304364" cy="6858124"/>
          </a:xfrm>
        </p:grpSpPr>
        <p:sp>
          <p:nvSpPr>
            <p:cNvPr id="213" name="Google Shape;213;g121e297ef3b_0_16"/>
            <p:cNvSpPr/>
            <p:nvPr/>
          </p:nvSpPr>
          <p:spPr>
            <a:xfrm rot="5400000">
              <a:off x="436914" y="5990674"/>
              <a:ext cx="793500" cy="941400"/>
            </a:xfrm>
            <a:prstGeom prst="triangle">
              <a:avLst>
                <a:gd fmla="val 50000" name="adj"/>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4" name="Google Shape;214;g121e297ef3b_0_16"/>
            <p:cNvSpPr/>
            <p:nvPr/>
          </p:nvSpPr>
          <p:spPr>
            <a:xfrm>
              <a:off x="0" y="0"/>
              <a:ext cx="793500" cy="6858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5" name="Google Shape;215;g121e297ef3b_0_16"/>
          <p:cNvSpPr txBox="1"/>
          <p:nvPr/>
        </p:nvSpPr>
        <p:spPr>
          <a:xfrm>
            <a:off x="1304364" y="520590"/>
            <a:ext cx="101430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grpSp>
        <p:nvGrpSpPr>
          <p:cNvPr id="220" name="Google Shape;220;g121e297ef3b_0_23"/>
          <p:cNvGrpSpPr/>
          <p:nvPr/>
        </p:nvGrpSpPr>
        <p:grpSpPr>
          <a:xfrm>
            <a:off x="0" y="0"/>
            <a:ext cx="1304364" cy="6858124"/>
            <a:chOff x="0" y="0"/>
            <a:chExt cx="1304364" cy="6858124"/>
          </a:xfrm>
        </p:grpSpPr>
        <p:sp>
          <p:nvSpPr>
            <p:cNvPr id="221" name="Google Shape;221;g121e297ef3b_0_23"/>
            <p:cNvSpPr/>
            <p:nvPr/>
          </p:nvSpPr>
          <p:spPr>
            <a:xfrm rot="5400000">
              <a:off x="436914" y="5990674"/>
              <a:ext cx="793500" cy="941400"/>
            </a:xfrm>
            <a:prstGeom prst="triangle">
              <a:avLst>
                <a:gd fmla="val 50000" name="adj"/>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2" name="Google Shape;222;g121e297ef3b_0_23"/>
            <p:cNvSpPr/>
            <p:nvPr/>
          </p:nvSpPr>
          <p:spPr>
            <a:xfrm>
              <a:off x="0" y="0"/>
              <a:ext cx="793500" cy="6858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23" name="Google Shape;223;g121e297ef3b_0_23"/>
          <p:cNvSpPr txBox="1"/>
          <p:nvPr/>
        </p:nvSpPr>
        <p:spPr>
          <a:xfrm>
            <a:off x="1304364" y="520590"/>
            <a:ext cx="101430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grpSp>
        <p:nvGrpSpPr>
          <p:cNvPr id="228" name="Google Shape;228;g121e297ef3b_0_30"/>
          <p:cNvGrpSpPr/>
          <p:nvPr/>
        </p:nvGrpSpPr>
        <p:grpSpPr>
          <a:xfrm>
            <a:off x="0" y="0"/>
            <a:ext cx="1304364" cy="6858124"/>
            <a:chOff x="0" y="0"/>
            <a:chExt cx="1304364" cy="6858124"/>
          </a:xfrm>
        </p:grpSpPr>
        <p:sp>
          <p:nvSpPr>
            <p:cNvPr id="229" name="Google Shape;229;g121e297ef3b_0_30"/>
            <p:cNvSpPr/>
            <p:nvPr/>
          </p:nvSpPr>
          <p:spPr>
            <a:xfrm rot="5400000">
              <a:off x="436914" y="5990674"/>
              <a:ext cx="793500" cy="941400"/>
            </a:xfrm>
            <a:prstGeom prst="triangle">
              <a:avLst>
                <a:gd fmla="val 50000" name="adj"/>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g121e297ef3b_0_30"/>
            <p:cNvSpPr/>
            <p:nvPr/>
          </p:nvSpPr>
          <p:spPr>
            <a:xfrm>
              <a:off x="0" y="0"/>
              <a:ext cx="793500" cy="6858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1" name="Google Shape;231;g121e297ef3b_0_30"/>
          <p:cNvSpPr txBox="1"/>
          <p:nvPr/>
        </p:nvSpPr>
        <p:spPr>
          <a:xfrm>
            <a:off x="1304364" y="520590"/>
            <a:ext cx="101430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
          <p:cNvSpPr/>
          <p:nvPr/>
        </p:nvSpPr>
        <p:spPr>
          <a:xfrm rot="-263873">
            <a:off x="296272" y="1026251"/>
            <a:ext cx="7298578" cy="5088488"/>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
          <p:cNvSpPr/>
          <p:nvPr/>
        </p:nvSpPr>
        <p:spPr>
          <a:xfrm rot="-2700000">
            <a:off x="3554541" y="-619573"/>
            <a:ext cx="9016699" cy="8033868"/>
          </a:xfrm>
          <a:custGeom>
            <a:rect b="b" l="l" r="r" t="t"/>
            <a:pathLst>
              <a:path extrusionOk="0" h="8033868" w="9016699">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
          <p:cNvSpPr txBox="1"/>
          <p:nvPr>
            <p:ph idx="1" type="body"/>
          </p:nvPr>
        </p:nvSpPr>
        <p:spPr>
          <a:xfrm>
            <a:off x="5637999" y="1897703"/>
            <a:ext cx="6554001" cy="423986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2000"/>
              <a:buNone/>
            </a:pPr>
            <a:r>
              <a:rPr lang="en-IN" sz="2500"/>
              <a:t>Data classes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grpSp>
        <p:nvGrpSpPr>
          <p:cNvPr id="156" name="Google Shape;156;gd1d847689a_1_0"/>
          <p:cNvGrpSpPr/>
          <p:nvPr/>
        </p:nvGrpSpPr>
        <p:grpSpPr>
          <a:xfrm>
            <a:off x="0" y="0"/>
            <a:ext cx="12192000" cy="1835524"/>
            <a:chOff x="0" y="0"/>
            <a:chExt cx="12192000" cy="1835524"/>
          </a:xfrm>
        </p:grpSpPr>
        <p:sp>
          <p:nvSpPr>
            <p:cNvPr id="157" name="Google Shape;157;gd1d847689a_1_0"/>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gd1d847689a_1_0"/>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Data classes</a:t>
              </a:r>
              <a:endParaRPr b="1" i="0" sz="3600" u="none" cap="none" strike="noStrike">
                <a:solidFill>
                  <a:schemeClr val="lt1"/>
                </a:solidFill>
                <a:latin typeface="Arial"/>
                <a:ea typeface="Arial"/>
                <a:cs typeface="Arial"/>
                <a:sym typeface="Arial"/>
              </a:endParaRPr>
            </a:p>
          </p:txBody>
        </p:sp>
      </p:grpSp>
      <p:sp>
        <p:nvSpPr>
          <p:cNvPr id="159" name="Google Shape;159;gd1d847689a_1_0"/>
          <p:cNvSpPr txBox="1"/>
          <p:nvPr/>
        </p:nvSpPr>
        <p:spPr>
          <a:xfrm>
            <a:off x="1195500" y="1422300"/>
            <a:ext cx="10296300" cy="4989900"/>
          </a:xfrm>
          <a:prstGeom prst="rect">
            <a:avLst/>
          </a:prstGeom>
          <a:noFill/>
          <a:ln>
            <a:noFill/>
          </a:ln>
        </p:spPr>
        <p:txBody>
          <a:bodyPr anchorCtr="0" anchor="t" bIns="0" lIns="91425" spcFirstLastPara="1" rIns="91425" wrap="square" tIns="45700">
            <a:noAutofit/>
          </a:bodyPr>
          <a:lstStyle/>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The dataclass allows us to define classes with less code and more functionality out of the box.</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These classes hold certain properties and functions to deal specifically with the data and its representation.</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The DataClasses are implemented by using decorators with classes. Attributes are declared using Type Hints in Python which is essentially, specifying data type for variables in python.</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The dataclass() decorator will add various “dunder” methods to the class, described below. If any of the added methods already exist in the class, the behavior depends on the parameter, as documented below. The decorator returns the same class that it is called on; no new class is created.</a:t>
            </a:r>
            <a:endParaRPr sz="2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grpSp>
        <p:nvGrpSpPr>
          <p:cNvPr id="164" name="Google Shape;164;gd1d847689a_0_0"/>
          <p:cNvGrpSpPr/>
          <p:nvPr/>
        </p:nvGrpSpPr>
        <p:grpSpPr>
          <a:xfrm>
            <a:off x="0" y="0"/>
            <a:ext cx="12192000" cy="1835524"/>
            <a:chOff x="0" y="0"/>
            <a:chExt cx="12192000" cy="1835524"/>
          </a:xfrm>
        </p:grpSpPr>
        <p:sp>
          <p:nvSpPr>
            <p:cNvPr id="165" name="Google Shape;165;gd1d847689a_0_0"/>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gd1d847689a_0_0"/>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Syntax </a:t>
              </a:r>
              <a:endParaRPr b="1" i="0" sz="3600" u="none" cap="none" strike="noStrike">
                <a:solidFill>
                  <a:schemeClr val="lt1"/>
                </a:solidFill>
                <a:latin typeface="Arial"/>
                <a:ea typeface="Arial"/>
                <a:cs typeface="Arial"/>
                <a:sym typeface="Arial"/>
              </a:endParaRPr>
            </a:p>
          </p:txBody>
        </p:sp>
      </p:grpSp>
      <p:sp>
        <p:nvSpPr>
          <p:cNvPr id="167" name="Google Shape;167;gd1d847689a_0_0"/>
          <p:cNvSpPr txBox="1"/>
          <p:nvPr/>
        </p:nvSpPr>
        <p:spPr>
          <a:xfrm>
            <a:off x="1223684" y="1634490"/>
            <a:ext cx="10296300" cy="4777800"/>
          </a:xfrm>
          <a:prstGeom prst="rect">
            <a:avLst/>
          </a:prstGeom>
          <a:noFill/>
          <a:ln>
            <a:noFill/>
          </a:ln>
        </p:spPr>
        <p:txBody>
          <a:bodyPr anchorCtr="0" anchor="t" bIns="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lang="en-IN" sz="2000">
                <a:solidFill>
                  <a:schemeClr val="dk1"/>
                </a:solidFill>
              </a:rPr>
              <a:t>@dataclasses.dataclass(*, init=True, repr=True, eq=True, order=False, unsafe_hash=False, frozen=False, match_args=True, kw_only=False, slots=False)</a:t>
            </a:r>
            <a:endParaRPr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t/>
            </a:r>
            <a:endParaRPr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rPr b="1" lang="en-IN" sz="2000">
                <a:solidFill>
                  <a:schemeClr val="dk1"/>
                </a:solidFill>
              </a:rPr>
              <a:t>repr()</a:t>
            </a:r>
            <a:endParaRPr b="1"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The repr() function returns the string representation of the value passed to eval function by default. For the custom class object, it returns a string enclosed in angle brackets that contains the name and address of the object by default.</a:t>
            </a:r>
            <a:endParaRPr sz="2000">
              <a:solidFill>
                <a:schemeClr val="dk1"/>
              </a:solidFill>
            </a:endParaRPr>
          </a:p>
          <a:p>
            <a:pPr indent="0" lvl="0" marL="457200" marR="0" rtl="0" algn="l">
              <a:lnSpc>
                <a:spcPct val="150000"/>
              </a:lnSpc>
              <a:spcBef>
                <a:spcPts val="0"/>
              </a:spcBef>
              <a:spcAft>
                <a:spcPts val="0"/>
              </a:spcAft>
              <a:buNone/>
            </a:pPr>
            <a:r>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grpSp>
        <p:nvGrpSpPr>
          <p:cNvPr id="172" name="Google Shape;172;p3"/>
          <p:cNvGrpSpPr/>
          <p:nvPr/>
        </p:nvGrpSpPr>
        <p:grpSpPr>
          <a:xfrm>
            <a:off x="0" y="0"/>
            <a:ext cx="12192000" cy="1835524"/>
            <a:chOff x="0" y="0"/>
            <a:chExt cx="12192000" cy="1835524"/>
          </a:xfrm>
        </p:grpSpPr>
        <p:sp>
          <p:nvSpPr>
            <p:cNvPr id="173" name="Google Shape;173;p3"/>
            <p:cNvSpPr/>
            <p:nvPr/>
          </p:nvSpPr>
          <p:spPr>
            <a:xfrm rot="10800000">
              <a:off x="94131" y="705971"/>
              <a:ext cx="1129553" cy="1129553"/>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p3"/>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Parameters of Data Class</a:t>
              </a:r>
              <a:endParaRPr b="1" i="0" sz="3600" u="none" cap="none" strike="noStrike">
                <a:solidFill>
                  <a:schemeClr val="lt1"/>
                </a:solidFill>
                <a:latin typeface="Arial"/>
                <a:ea typeface="Arial"/>
                <a:cs typeface="Arial"/>
                <a:sym typeface="Arial"/>
              </a:endParaRPr>
            </a:p>
          </p:txBody>
        </p:sp>
      </p:grpSp>
      <p:sp>
        <p:nvSpPr>
          <p:cNvPr id="175" name="Google Shape;175;p3"/>
          <p:cNvSpPr txBox="1"/>
          <p:nvPr/>
        </p:nvSpPr>
        <p:spPr>
          <a:xfrm>
            <a:off x="1223684" y="1634490"/>
            <a:ext cx="10296300" cy="4777800"/>
          </a:xfrm>
          <a:prstGeom prst="rect">
            <a:avLst/>
          </a:prstGeom>
          <a:noFill/>
          <a:ln>
            <a:noFill/>
          </a:ln>
        </p:spPr>
        <p:txBody>
          <a:bodyPr anchorCtr="0" anchor="t" bIns="0" lIns="91425" spcFirstLastPara="1" rIns="91425" wrap="square" tIns="45700">
            <a:noAutofit/>
          </a:bodyPr>
          <a:lstStyle/>
          <a:p>
            <a:pPr indent="-355600" lvl="0" marL="457200" marR="0" rtl="0" algn="l">
              <a:lnSpc>
                <a:spcPct val="150000"/>
              </a:lnSpc>
              <a:spcBef>
                <a:spcPts val="0"/>
              </a:spcBef>
              <a:spcAft>
                <a:spcPts val="0"/>
              </a:spcAft>
              <a:buClr>
                <a:schemeClr val="dk1"/>
              </a:buClr>
              <a:buSzPts val="2000"/>
              <a:buAutoNum type="arabicPeriod"/>
            </a:pPr>
            <a:r>
              <a:rPr b="1" lang="en-IN" sz="2000">
                <a:solidFill>
                  <a:schemeClr val="dk1"/>
                </a:solidFill>
              </a:rPr>
              <a:t>init:</a:t>
            </a:r>
            <a:r>
              <a:rPr lang="en-IN" sz="2000">
                <a:solidFill>
                  <a:schemeClr val="dk1"/>
                </a:solidFill>
              </a:rPr>
              <a:t> If true (the default), a __init__() method will be generated.</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If the class already defines __init__(), this parameter is ignored.y</a:t>
            </a:r>
            <a:endParaRPr sz="2000">
              <a:solidFill>
                <a:schemeClr val="dk1"/>
              </a:solidFill>
            </a:endParaRPr>
          </a:p>
          <a:p>
            <a:pPr indent="0" lvl="0" marL="457200" marR="0" rtl="0" algn="l">
              <a:lnSpc>
                <a:spcPct val="150000"/>
              </a:lnSpc>
              <a:spcBef>
                <a:spcPts val="0"/>
              </a:spcBef>
              <a:spcAft>
                <a:spcPts val="0"/>
              </a:spcAft>
              <a:buNone/>
            </a:pPr>
            <a:r>
              <a:t/>
            </a:r>
            <a:endParaRPr sz="2000">
              <a:solidFill>
                <a:schemeClr val="dk1"/>
              </a:solidFill>
            </a:endParaRPr>
          </a:p>
          <a:p>
            <a:pPr indent="-355600" lvl="0" marL="457200" marR="0" rtl="0" algn="l">
              <a:lnSpc>
                <a:spcPct val="150000"/>
              </a:lnSpc>
              <a:spcBef>
                <a:spcPts val="0"/>
              </a:spcBef>
              <a:spcAft>
                <a:spcPts val="0"/>
              </a:spcAft>
              <a:buClr>
                <a:schemeClr val="dk1"/>
              </a:buClr>
              <a:buSzPts val="2000"/>
              <a:buAutoNum type="arabicPeriod"/>
            </a:pPr>
            <a:r>
              <a:rPr b="1" lang="en-IN" sz="2000">
                <a:solidFill>
                  <a:schemeClr val="dk1"/>
                </a:solidFill>
              </a:rPr>
              <a:t>repr:</a:t>
            </a:r>
            <a:r>
              <a:rPr lang="en-IN" sz="2000">
                <a:solidFill>
                  <a:schemeClr val="dk1"/>
                </a:solidFill>
              </a:rPr>
              <a:t> If true (the default), a __repr__() method will be generated. The generated repr string will have the class name and the name and repr of each field, in the order they are defined in the class.</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The output of printing object is a neat representation of the data present in it, without any explicit function coded to do this. That means it has a modified __repr__() function.</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If the class already defines __repr__(), this parameter is ignored.</a:t>
            </a:r>
            <a:endParaRPr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grpSp>
        <p:nvGrpSpPr>
          <p:cNvPr id="180" name="Google Shape;180;p4"/>
          <p:cNvGrpSpPr/>
          <p:nvPr/>
        </p:nvGrpSpPr>
        <p:grpSpPr>
          <a:xfrm>
            <a:off x="0" y="0"/>
            <a:ext cx="1304363" cy="6858001"/>
            <a:chOff x="0" y="0"/>
            <a:chExt cx="1304363" cy="6858001"/>
          </a:xfrm>
        </p:grpSpPr>
        <p:sp>
          <p:nvSpPr>
            <p:cNvPr id="181" name="Google Shape;181;p4"/>
            <p:cNvSpPr/>
            <p:nvPr/>
          </p:nvSpPr>
          <p:spPr>
            <a:xfrm rot="5400000">
              <a:off x="437028" y="5990665"/>
              <a:ext cx="793377" cy="941294"/>
            </a:xfrm>
            <a:prstGeom prst="triangle">
              <a:avLst>
                <a:gd fmla="val 50000" name="adj"/>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4"/>
            <p:cNvSpPr/>
            <p:nvPr/>
          </p:nvSpPr>
          <p:spPr>
            <a:xfrm>
              <a:off x="0" y="0"/>
              <a:ext cx="793376" cy="6858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83" name="Google Shape;183;p4"/>
          <p:cNvSpPr txBox="1"/>
          <p:nvPr/>
        </p:nvSpPr>
        <p:spPr>
          <a:xfrm>
            <a:off x="1304364" y="520590"/>
            <a:ext cx="10142960" cy="5816819"/>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IN" sz="2000">
                <a:solidFill>
                  <a:schemeClr val="dk1"/>
                </a:solidFill>
              </a:rPr>
              <a:t>3.	</a:t>
            </a:r>
            <a:r>
              <a:rPr b="1" lang="en-IN" sz="2000">
                <a:solidFill>
                  <a:schemeClr val="dk1"/>
                </a:solidFill>
              </a:rPr>
              <a:t>eq:</a:t>
            </a:r>
            <a:r>
              <a:rPr lang="en-IN" sz="2000">
                <a:solidFill>
                  <a:schemeClr val="dk1"/>
                </a:solidFill>
              </a:rPr>
              <a:t> If true (the default), an __eq__() method will be generated. </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This method compares the class as if it were a tuple of its fields, in order. </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Both instances in the comparison must be of the identical type.</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If the class already defines __eq__(), this parameter is ignored.</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rPr lang="en-IN" sz="2000">
                <a:solidFill>
                  <a:schemeClr val="dk1"/>
                </a:solidFill>
              </a:rPr>
              <a:t>4.	</a:t>
            </a:r>
            <a:r>
              <a:rPr b="1" lang="en-IN" sz="2000">
                <a:solidFill>
                  <a:schemeClr val="dk1"/>
                </a:solidFill>
              </a:rPr>
              <a:t>order:</a:t>
            </a:r>
            <a:r>
              <a:rPr lang="en-IN" sz="2000">
                <a:solidFill>
                  <a:schemeClr val="dk1"/>
                </a:solidFill>
              </a:rPr>
              <a:t> If true (the default is False), __lt__(), __le__(), __gt__(), and __ge__() methods will be generated. </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These compare the class as if it were a tuple of its fields, in order. </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Both instances in the comparison must be of the identical type. </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If order is true and eq is false, a ValueError is raised.</a:t>
            </a:r>
            <a:endParaRPr sz="2000">
              <a:solidFill>
                <a:schemeClr val="dk1"/>
              </a:solidFill>
            </a:endParaRPr>
          </a:p>
          <a:p>
            <a:pPr indent="-355600" lvl="0" marL="914400" marR="0" rtl="0" algn="l">
              <a:lnSpc>
                <a:spcPct val="150000"/>
              </a:lnSpc>
              <a:spcBef>
                <a:spcPts val="0"/>
              </a:spcBef>
              <a:spcAft>
                <a:spcPts val="0"/>
              </a:spcAft>
              <a:buClr>
                <a:schemeClr val="dk1"/>
              </a:buClr>
              <a:buSzPts val="2000"/>
              <a:buChar char="●"/>
            </a:pPr>
            <a:r>
              <a:rPr lang="en-IN" sz="2000">
                <a:solidFill>
                  <a:schemeClr val="dk1"/>
                </a:solidFill>
              </a:rPr>
              <a:t>If the class already defines any of __lt__(), __le__(), __gt__(), or __ge__(), then TypeError is raised.</a:t>
            </a:r>
            <a:endParaRPr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grpSp>
        <p:nvGrpSpPr>
          <p:cNvPr id="188" name="Google Shape;188;gd1d847689a_0_7"/>
          <p:cNvGrpSpPr/>
          <p:nvPr/>
        </p:nvGrpSpPr>
        <p:grpSpPr>
          <a:xfrm>
            <a:off x="0" y="0"/>
            <a:ext cx="12192000" cy="1835524"/>
            <a:chOff x="0" y="0"/>
            <a:chExt cx="12192000" cy="1835524"/>
          </a:xfrm>
        </p:grpSpPr>
        <p:sp>
          <p:nvSpPr>
            <p:cNvPr id="189" name="Google Shape;189;gd1d847689a_0_7"/>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0" name="Google Shape;190;gd1d847689a_0_7"/>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t/>
              </a:r>
              <a:endParaRPr b="1" i="0" sz="3600" u="none" cap="none" strike="noStrike">
                <a:solidFill>
                  <a:schemeClr val="lt1"/>
                </a:solidFill>
                <a:latin typeface="Arial"/>
                <a:ea typeface="Arial"/>
                <a:cs typeface="Arial"/>
                <a:sym typeface="Arial"/>
              </a:endParaRPr>
            </a:p>
          </p:txBody>
        </p:sp>
      </p:grpSp>
      <p:sp>
        <p:nvSpPr>
          <p:cNvPr id="191" name="Google Shape;191;gd1d847689a_0_7"/>
          <p:cNvSpPr txBox="1"/>
          <p:nvPr/>
        </p:nvSpPr>
        <p:spPr>
          <a:xfrm>
            <a:off x="1223684" y="1634490"/>
            <a:ext cx="10296300" cy="4777800"/>
          </a:xfrm>
          <a:prstGeom prst="rect">
            <a:avLst/>
          </a:prstGeom>
          <a:noFill/>
          <a:ln>
            <a:noFill/>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grpSp>
        <p:nvGrpSpPr>
          <p:cNvPr id="196" name="Google Shape;196;gd1d847689a_1_7"/>
          <p:cNvGrpSpPr/>
          <p:nvPr/>
        </p:nvGrpSpPr>
        <p:grpSpPr>
          <a:xfrm>
            <a:off x="0" y="0"/>
            <a:ext cx="12192000" cy="1835524"/>
            <a:chOff x="0" y="0"/>
            <a:chExt cx="12192000" cy="1835524"/>
          </a:xfrm>
        </p:grpSpPr>
        <p:sp>
          <p:nvSpPr>
            <p:cNvPr id="197" name="Google Shape;197;gd1d847689a_1_7"/>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8" name="Google Shape;198;gd1d847689a_1_7"/>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t/>
              </a:r>
              <a:endParaRPr b="1" i="0" sz="3600" u="none" cap="none" strike="noStrike">
                <a:solidFill>
                  <a:schemeClr val="lt1"/>
                </a:solidFill>
                <a:latin typeface="Arial"/>
                <a:ea typeface="Arial"/>
                <a:cs typeface="Arial"/>
                <a:sym typeface="Arial"/>
              </a:endParaRPr>
            </a:p>
          </p:txBody>
        </p:sp>
      </p:grpSp>
      <p:sp>
        <p:nvSpPr>
          <p:cNvPr id="199" name="Google Shape;199;gd1d847689a_1_7"/>
          <p:cNvSpPr txBox="1"/>
          <p:nvPr/>
        </p:nvSpPr>
        <p:spPr>
          <a:xfrm>
            <a:off x="1223684" y="1634490"/>
            <a:ext cx="10296300" cy="4777800"/>
          </a:xfrm>
          <a:prstGeom prst="rect">
            <a:avLst/>
          </a:prstGeom>
          <a:noFill/>
          <a:ln>
            <a:noFill/>
          </a:ln>
        </p:spPr>
        <p:txBody>
          <a:bodyPr anchorCtr="0" anchor="t" bIns="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grpSp>
        <p:nvGrpSpPr>
          <p:cNvPr id="204" name="Google Shape;204;g121e297ef3b_0_9"/>
          <p:cNvGrpSpPr/>
          <p:nvPr/>
        </p:nvGrpSpPr>
        <p:grpSpPr>
          <a:xfrm>
            <a:off x="0" y="0"/>
            <a:ext cx="1304364" cy="6858124"/>
            <a:chOff x="0" y="0"/>
            <a:chExt cx="1304364" cy="6858124"/>
          </a:xfrm>
        </p:grpSpPr>
        <p:sp>
          <p:nvSpPr>
            <p:cNvPr id="205" name="Google Shape;205;g121e297ef3b_0_9"/>
            <p:cNvSpPr/>
            <p:nvPr/>
          </p:nvSpPr>
          <p:spPr>
            <a:xfrm rot="5400000">
              <a:off x="436914" y="5990674"/>
              <a:ext cx="793500" cy="941400"/>
            </a:xfrm>
            <a:prstGeom prst="triangle">
              <a:avLst>
                <a:gd fmla="val 50000" name="adj"/>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6" name="Google Shape;206;g121e297ef3b_0_9"/>
            <p:cNvSpPr/>
            <p:nvPr/>
          </p:nvSpPr>
          <p:spPr>
            <a:xfrm>
              <a:off x="0" y="0"/>
              <a:ext cx="793500" cy="6858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07" name="Google Shape;207;g121e297ef3b_0_9"/>
          <p:cNvSpPr txBox="1"/>
          <p:nvPr/>
        </p:nvSpPr>
        <p:spPr>
          <a:xfrm>
            <a:off x="1304364" y="520590"/>
            <a:ext cx="10143000" cy="581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2021-07-15T11:23:26Z</dcterms:created>
  <dc:creator>TYSS</dc:creator>
</cp:coreProperties>
</file>