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Project - Problem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📌 KPI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YTD Sales: Monitor year-to-date sales to gauge overall revenue performance.</a:t>
            </a:r>
          </a:p>
          <a:p>
            <a:pPr algn="l">
              <a:defRPr sz="2000"/>
            </a:pPr>
            <a:r>
              <a:t>QTD Sales: Track quarterly sales figures to identify sales trends.</a:t>
            </a:r>
          </a:p>
          <a:p>
            <a:pPr algn="l">
              <a:defRPr sz="2000"/>
            </a:pPr>
            <a:r>
              <a:t>YTD Products Sold: Analyze total number of products sold to understand product movement.</a:t>
            </a:r>
          </a:p>
          <a:p>
            <a:pPr algn="l">
              <a:defRPr sz="2000"/>
            </a:pPr>
            <a:r>
              <a:t>YTD Reviews: Assess year-to-date reviews to evaluate customer feedback.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📊 Chart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/>
            </a:pPr>
            <a:r>
              <a:t>YTD Sales by Month (Line Chart): Visualize sales trends monthly to detect patterns.</a:t>
            </a:r>
          </a:p>
          <a:p>
            <a:pPr algn="l">
              <a:defRPr sz="2000"/>
            </a:pPr>
            <a:r>
              <a:t>YTD Sales by Week (Column Chart): Display weekly data for performance insights.</a:t>
            </a:r>
          </a:p>
          <a:p>
            <a:pPr algn="l">
              <a:defRPr sz="2000"/>
            </a:pPr>
            <a:r>
              <a:t>Sales by Product Category (Text/Heat Map): Overview of sales across product categories.</a:t>
            </a:r>
          </a:p>
          <a:p>
            <a:pPr algn="l">
              <a:defRPr sz="2000"/>
            </a:pPr>
            <a:r>
              <a:t>Top 5 Products by YTD Sales (Bar Chart): Highlight top-performing products.</a:t>
            </a:r>
          </a:p>
          <a:p>
            <a:pPr algn="l">
              <a:defRPr sz="2000"/>
            </a:pPr>
            <a:r>
              <a:t>Top 5 Products by YTD Reviews (Bar Chart): Identify top-rated products by reviews.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