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8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4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9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1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97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579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116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0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6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7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2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3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1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10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4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3870-ED7E-4B28-B179-EE68414490E0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956A8E-1371-47A0-B54D-EC5F91C9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4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765D-9F37-E807-5814-64364D7FE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9" y="1122363"/>
            <a:ext cx="9464351" cy="706437"/>
          </a:xfrm>
        </p:spPr>
        <p:txBody>
          <a:bodyPr>
            <a:normAutofit fontScale="90000"/>
          </a:bodyPr>
          <a:lstStyle/>
          <a:p>
            <a:r>
              <a:rPr lang="en-IN" dirty="0"/>
              <a:t>Data Types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73A0A-DB29-3CAD-BA72-D82E5F480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649" y="1122363"/>
            <a:ext cx="10151706" cy="413543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 descr="Java Data Types">
            <a:extLst>
              <a:ext uri="{FF2B5EF4-FFF2-40B4-BE49-F238E27FC236}">
                <a16:creationId xmlns:a16="http://schemas.microsoft.com/office/drawing/2014/main" id="{7786D7C2-5C96-512D-26B3-58954DFF1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16" y="1302408"/>
            <a:ext cx="6731739" cy="3702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7091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Data Types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</dc:title>
  <dc:creator>Prathyusha Gundoor</dc:creator>
  <cp:lastModifiedBy>Prathyusha Gundoor</cp:lastModifiedBy>
  <cp:revision>1</cp:revision>
  <dcterms:created xsi:type="dcterms:W3CDTF">2023-09-13T15:04:09Z</dcterms:created>
  <dcterms:modified xsi:type="dcterms:W3CDTF">2023-09-13T15:04:40Z</dcterms:modified>
</cp:coreProperties>
</file>