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11DA-B711-4A1C-9CC5-80568330F1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8D09-AEE1-4F70-B928-BC50258AE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7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11DA-B711-4A1C-9CC5-80568330F1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8D09-AEE1-4F70-B928-BC50258AE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2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11DA-B711-4A1C-9CC5-80568330F1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8D09-AEE1-4F70-B928-BC50258AEC2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409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11DA-B711-4A1C-9CC5-80568330F1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8D09-AEE1-4F70-B928-BC50258AE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264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11DA-B711-4A1C-9CC5-80568330F1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8D09-AEE1-4F70-B928-BC50258AEC2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287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11DA-B711-4A1C-9CC5-80568330F1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8D09-AEE1-4F70-B928-BC50258AE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565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11DA-B711-4A1C-9CC5-80568330F1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8D09-AEE1-4F70-B928-BC50258AE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671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11DA-B711-4A1C-9CC5-80568330F1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8D09-AEE1-4F70-B928-BC50258AE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7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11DA-B711-4A1C-9CC5-80568330F1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8D09-AEE1-4F70-B928-BC50258AE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49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11DA-B711-4A1C-9CC5-80568330F1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8D09-AEE1-4F70-B928-BC50258AE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18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11DA-B711-4A1C-9CC5-80568330F1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8D09-AEE1-4F70-B928-BC50258AE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13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11DA-B711-4A1C-9CC5-80568330F1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8D09-AEE1-4F70-B928-BC50258AE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11DA-B711-4A1C-9CC5-80568330F1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8D09-AEE1-4F70-B928-BC50258AE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5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11DA-B711-4A1C-9CC5-80568330F1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8D09-AEE1-4F70-B928-BC50258AE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34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11DA-B711-4A1C-9CC5-80568330F1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8D09-AEE1-4F70-B928-BC50258AE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45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11DA-B711-4A1C-9CC5-80568330F1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8D09-AEE1-4F70-B928-BC50258AE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11DA-B711-4A1C-9CC5-80568330F1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168D09-AEE1-4F70-B928-BC50258AE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92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4EDB-681E-CFB2-E76C-1836A0246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746" y="513184"/>
            <a:ext cx="9566989" cy="85841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D3465-2CA5-61CB-4F92-6A51EB451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746" y="1586204"/>
            <a:ext cx="10618238" cy="4572000"/>
          </a:xfrm>
        </p:spPr>
        <p:txBody>
          <a:bodyPr/>
          <a:lstStyle/>
          <a:p>
            <a:pPr algn="ctr"/>
            <a:r>
              <a:rPr lang="en-US" sz="4000" b="1" dirty="0"/>
              <a:t>Git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Git is a version control system: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software that manages different versions of files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Why is it useful?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1. Keep track of changes to files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2. Review and revert back to old versions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3. Synchronize files between different locations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4. Test changes without losing the original copy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1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DD3465-2CA5-61CB-4F92-6A51EB451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13" y="849086"/>
            <a:ext cx="10618238" cy="4572000"/>
          </a:xfrm>
        </p:spPr>
        <p:txBody>
          <a:bodyPr/>
          <a:lstStyle/>
          <a:p>
            <a:pPr algn="ctr"/>
            <a:r>
              <a:rPr lang="en-US" sz="4000" dirty="0"/>
              <a:t> GitHub ?</a:t>
            </a:r>
          </a:p>
          <a:p>
            <a:pPr algn="ctr"/>
            <a:endParaRPr lang="en-US" sz="4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GitHub is a hosting site for Git repositories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Why is GitHub useful?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1. Free hosting for open source projects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2. Interface for browsing and editing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3. Workflows for collaborating with others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4. API for doing other fancy things</a:t>
            </a:r>
          </a:p>
        </p:txBody>
      </p:sp>
    </p:spTree>
    <p:extLst>
      <p:ext uri="{BB962C8B-B14F-4D97-AF65-F5344CB8AC3E}">
        <p14:creationId xmlns:p14="http://schemas.microsoft.com/office/powerpoint/2010/main" val="210249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DD3465-2CA5-61CB-4F92-6A51EB451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13" y="849086"/>
            <a:ext cx="10618238" cy="457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 Git Installation on windows</a:t>
            </a:r>
          </a:p>
          <a:p>
            <a:pPr algn="ctr"/>
            <a:endParaRPr lang="en-US" sz="4000" dirty="0"/>
          </a:p>
          <a:p>
            <a:pPr algn="ctr"/>
            <a:r>
              <a:rPr lang="en-US" sz="4400" dirty="0"/>
              <a:t>	https://git-scm.com/downloads</a:t>
            </a:r>
          </a:p>
        </p:txBody>
      </p:sp>
    </p:spTree>
    <p:extLst>
      <p:ext uri="{BB962C8B-B14F-4D97-AF65-F5344CB8AC3E}">
        <p14:creationId xmlns:p14="http://schemas.microsoft.com/office/powerpoint/2010/main" val="36002013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117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Git and GitHub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Prathyusha Gundoor</dc:creator>
  <cp:lastModifiedBy>Prathyusha Gundoor</cp:lastModifiedBy>
  <cp:revision>2</cp:revision>
  <dcterms:created xsi:type="dcterms:W3CDTF">2023-02-07T02:46:57Z</dcterms:created>
  <dcterms:modified xsi:type="dcterms:W3CDTF">2023-02-07T07:32:21Z</dcterms:modified>
</cp:coreProperties>
</file>