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2" r:id="rId10"/>
    <p:sldId id="265" r:id="rId11"/>
    <p:sldId id="266" r:id="rId12"/>
    <p:sldId id="267" r:id="rId13"/>
    <p:sldId id="268" r:id="rId14"/>
    <p:sldId id="272" r:id="rId15"/>
    <p:sldId id="270" r:id="rId16"/>
    <p:sldId id="269" r:id="rId17"/>
  </p:sldIdLst>
  <p:sldSz cx="9144000" cy="5143500"/>
  <p:notesSz cx="6858000" cy="9144000"/>
  <p:embeddedFontLst>
    <p:embeddedFont>
      <p:font typeface="Alfa Slab One" panose="00000500000000000000"/>
      <p:regular r:id="rId21"/>
    </p:embeddedFont>
    <p:embeddedFont>
      <p:font typeface="Proxima Nova" panose="02000506030000020004"/>
      <p:regular r:id="rId22"/>
    </p:embeddedFont>
    <p:embeddedFont>
      <p:font typeface="Playfair Display"/>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1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1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g25026a37ff5_0_58: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5026a37ff5_0_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 name="Shape 183"/>
        <p:cNvGrpSpPr/>
        <p:nvPr/>
      </p:nvGrpSpPr>
      <p:grpSpPr>
        <a:xfrm>
          <a:off x="0" y="0"/>
          <a:ext cx="0" cy="0"/>
          <a:chOff x="0" y="0"/>
          <a:chExt cx="0" cy="0"/>
        </a:xfrm>
      </p:grpSpPr>
      <p:sp>
        <p:nvSpPr>
          <p:cNvPr id="184" name="Google Shape;184;g2506fd7e418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506fd7e418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g2510c779912_1_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510c779912_1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25026a37ff5_0_1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026a37ff5_0_1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g25026a37ff5_0_1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026a37ff5_0_1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25026a37ff5_0_1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5026a37ff5_0_1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g226f63b63b7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26f63b63b7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g2506fd7e418_0_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506fd7e418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2506fd7e418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506fd7e418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g2506fd7e418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506fd7e418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54" name="Shape 54"/>
        <p:cNvGrpSpPr/>
        <p:nvPr/>
      </p:nvGrpSpPr>
      <p:grpSpPr>
        <a:xfrm>
          <a:off x="0" y="0"/>
          <a:ext cx="0" cy="0"/>
          <a:chOff x="0" y="0"/>
          <a:chExt cx="0" cy="0"/>
        </a:xfrm>
      </p:grpSpPr>
      <p:cxnSp>
        <p:nvCxnSpPr>
          <p:cNvPr id="55" name="Google Shape;55;p14"/>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56" name="Google Shape;56;p14"/>
          <p:cNvSpPr txBox="1"/>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p:txBody>
      </p:sp>
      <p:sp>
        <p:nvSpPr>
          <p:cNvPr id="57" name="Google Shape;57;p14"/>
          <p:cNvSpPr txBox="1"/>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sp>
        <p:nvSpPr>
          <p:cNvPr id="58" name="Google Shape;58;p1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59" name="Shape 59"/>
        <p:cNvGrpSpPr/>
        <p:nvPr/>
      </p:nvGrpSpPr>
      <p:grpSpPr>
        <a:xfrm>
          <a:off x="0" y="0"/>
          <a:ext cx="0" cy="0"/>
          <a:chOff x="0" y="0"/>
          <a:chExt cx="0" cy="0"/>
        </a:xfrm>
      </p:grpSpPr>
      <p:sp>
        <p:nvSpPr>
          <p:cNvPr id="60" name="Google Shape;60;p15"/>
          <p:cNvSpPr txBox="1"/>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61" name="Google Shape;61;p1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4" name="Google Shape;64;p1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65" name="Google Shape;65;p1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17"/>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69" name="Google Shape;69;p17"/>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70" name="Google Shape;70;p1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9"/>
          <p:cNvSpPr txBox="1"/>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77" name="Google Shape;77;p1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78" name="Shape 78"/>
        <p:cNvGrpSpPr/>
        <p:nvPr/>
      </p:nvGrpSpPr>
      <p:grpSpPr>
        <a:xfrm>
          <a:off x="0" y="0"/>
          <a:ext cx="0" cy="0"/>
          <a:chOff x="0" y="0"/>
          <a:chExt cx="0" cy="0"/>
        </a:xfrm>
      </p:grpSpPr>
      <p:sp>
        <p:nvSpPr>
          <p:cNvPr id="79" name="Google Shape;79;p20"/>
          <p:cNvSpPr txBox="1"/>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0" name="Google Shape;80;p2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3" name="Google Shape;83;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84" name="Google Shape;84;p21"/>
          <p:cNvSpPr txBox="1"/>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p:txBody>
      </p:sp>
      <p:sp>
        <p:nvSpPr>
          <p:cNvPr id="85" name="Google Shape;85;p21"/>
          <p:cNvSpPr txBox="1"/>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86" name="Google Shape;86;p21"/>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p:txBody>
      </p:sp>
      <p:sp>
        <p:nvSpPr>
          <p:cNvPr id="87" name="Google Shape;87;p2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88" name="Shape 88"/>
        <p:cNvGrpSpPr/>
        <p:nvPr/>
      </p:nvGrpSpPr>
      <p:grpSpPr>
        <a:xfrm>
          <a:off x="0" y="0"/>
          <a:ext cx="0" cy="0"/>
          <a:chOff x="0" y="0"/>
          <a:chExt cx="0" cy="0"/>
        </a:xfrm>
      </p:grpSpPr>
      <p:sp>
        <p:nvSpPr>
          <p:cNvPr id="89" name="Google Shape;89;p22"/>
          <p:cNvSpPr txBox="1"/>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accent3"/>
              </a:buClr>
              <a:buSzPts val="1800"/>
              <a:buFont typeface="Alfa Slab One" panose="00000500000000000000"/>
              <a:buNone/>
              <a:defRPr>
                <a:solidFill>
                  <a:schemeClr val="accent3"/>
                </a:solidFill>
                <a:latin typeface="Alfa Slab One" panose="00000500000000000000"/>
                <a:ea typeface="Alfa Slab One" panose="00000500000000000000"/>
                <a:cs typeface="Alfa Slab One" panose="00000500000000000000"/>
                <a:sym typeface="Alfa Slab One" panose="00000500000000000000"/>
              </a:defRPr>
            </a:lvl1pPr>
          </a:lstStyle>
          <a:p/>
        </p:txBody>
      </p:sp>
      <p:sp>
        <p:nvSpPr>
          <p:cNvPr id="90" name="Google Shape;90;p2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91" name="Shape 91"/>
        <p:cNvGrpSpPr/>
        <p:nvPr/>
      </p:nvGrpSpPr>
      <p:grpSpPr>
        <a:xfrm>
          <a:off x="0" y="0"/>
          <a:ext cx="0" cy="0"/>
          <a:chOff x="0" y="0"/>
          <a:chExt cx="0" cy="0"/>
        </a:xfrm>
      </p:grpSpPr>
      <p:sp>
        <p:nvSpPr>
          <p:cNvPr id="92" name="Google Shape;92;p23"/>
          <p:cNvSpPr txBox="1"/>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1"/>
              </a:buClr>
              <a:buSzPts val="11000"/>
              <a:buNone/>
              <a:defRPr sz="11000">
                <a:solidFill>
                  <a:schemeClr val="dk1"/>
                </a:solidFill>
              </a:defRPr>
            </a:lvl1pPr>
            <a:lvl2pPr lvl="1" algn="ctr" rtl="0">
              <a:spcBef>
                <a:spcPts val="0"/>
              </a:spcBef>
              <a:spcAft>
                <a:spcPts val="0"/>
              </a:spcAft>
              <a:buClr>
                <a:schemeClr val="dk1"/>
              </a:buClr>
              <a:buSzPts val="11000"/>
              <a:buNone/>
              <a:defRPr sz="11000">
                <a:solidFill>
                  <a:schemeClr val="dk1"/>
                </a:solidFill>
              </a:defRPr>
            </a:lvl2pPr>
            <a:lvl3pPr lvl="2" algn="ctr" rtl="0">
              <a:spcBef>
                <a:spcPts val="0"/>
              </a:spcBef>
              <a:spcAft>
                <a:spcPts val="0"/>
              </a:spcAft>
              <a:buClr>
                <a:schemeClr val="dk1"/>
              </a:buClr>
              <a:buSzPts val="11000"/>
              <a:buNone/>
              <a:defRPr sz="11000">
                <a:solidFill>
                  <a:schemeClr val="dk1"/>
                </a:solidFill>
              </a:defRPr>
            </a:lvl3pPr>
            <a:lvl4pPr lvl="3" algn="ctr" rtl="0">
              <a:spcBef>
                <a:spcPts val="0"/>
              </a:spcBef>
              <a:spcAft>
                <a:spcPts val="0"/>
              </a:spcAft>
              <a:buClr>
                <a:schemeClr val="dk1"/>
              </a:buClr>
              <a:buSzPts val="11000"/>
              <a:buNone/>
              <a:defRPr sz="11000">
                <a:solidFill>
                  <a:schemeClr val="dk1"/>
                </a:solidFill>
              </a:defRPr>
            </a:lvl4pPr>
            <a:lvl5pPr lvl="4" algn="ctr" rtl="0">
              <a:spcBef>
                <a:spcPts val="0"/>
              </a:spcBef>
              <a:spcAft>
                <a:spcPts val="0"/>
              </a:spcAft>
              <a:buClr>
                <a:schemeClr val="dk1"/>
              </a:buClr>
              <a:buSzPts val="11000"/>
              <a:buNone/>
              <a:defRPr sz="11000">
                <a:solidFill>
                  <a:schemeClr val="dk1"/>
                </a:solidFill>
              </a:defRPr>
            </a:lvl5pPr>
            <a:lvl6pPr lvl="5" algn="ctr" rtl="0">
              <a:spcBef>
                <a:spcPts val="0"/>
              </a:spcBef>
              <a:spcAft>
                <a:spcPts val="0"/>
              </a:spcAft>
              <a:buClr>
                <a:schemeClr val="dk1"/>
              </a:buClr>
              <a:buSzPts val="11000"/>
              <a:buNone/>
              <a:defRPr sz="11000">
                <a:solidFill>
                  <a:schemeClr val="dk1"/>
                </a:solidFill>
              </a:defRPr>
            </a:lvl6pPr>
            <a:lvl7pPr lvl="6" algn="ctr" rtl="0">
              <a:spcBef>
                <a:spcPts val="0"/>
              </a:spcBef>
              <a:spcAft>
                <a:spcPts val="0"/>
              </a:spcAft>
              <a:buClr>
                <a:schemeClr val="dk1"/>
              </a:buClr>
              <a:buSzPts val="11000"/>
              <a:buNone/>
              <a:defRPr sz="11000">
                <a:solidFill>
                  <a:schemeClr val="dk1"/>
                </a:solidFill>
              </a:defRPr>
            </a:lvl7pPr>
            <a:lvl8pPr lvl="7" algn="ctr" rtl="0">
              <a:spcBef>
                <a:spcPts val="0"/>
              </a:spcBef>
              <a:spcAft>
                <a:spcPts val="0"/>
              </a:spcAft>
              <a:buClr>
                <a:schemeClr val="dk1"/>
              </a:buClr>
              <a:buSzPts val="11000"/>
              <a:buNone/>
              <a:defRPr sz="11000">
                <a:solidFill>
                  <a:schemeClr val="dk1"/>
                </a:solidFill>
              </a:defRPr>
            </a:lvl8pPr>
            <a:lvl9pPr lvl="8" algn="ctr" rtl="0">
              <a:spcBef>
                <a:spcPts val="0"/>
              </a:spcBef>
              <a:spcAft>
                <a:spcPts val="0"/>
              </a:spcAft>
              <a:buClr>
                <a:schemeClr val="dk1"/>
              </a:buClr>
              <a:buSzPts val="11000"/>
              <a:buNone/>
              <a:defRPr sz="11000">
                <a:solidFill>
                  <a:schemeClr val="dk1"/>
                </a:solidFill>
              </a:defRPr>
            </a:lvl9pPr>
          </a:lstStyle>
          <a:p>
            <a:r>
              <a:t>xx%</a:t>
            </a:r>
          </a:p>
        </p:txBody>
      </p:sp>
      <p:sp>
        <p:nvSpPr>
          <p:cNvPr id="93" name="Google Shape;93;p23"/>
          <p:cNvSpPr txBox="1"/>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p:txBody>
      </p:sp>
      <p:sp>
        <p:nvSpPr>
          <p:cNvPr id="94" name="Google Shape;94;p2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5" name="Shape 95"/>
        <p:cNvGrpSpPr/>
        <p:nvPr/>
      </p:nvGrpSpPr>
      <p:grpSpPr>
        <a:xfrm>
          <a:off x="0" y="0"/>
          <a:ext cx="0" cy="0"/>
          <a:chOff x="0" y="0"/>
          <a:chExt cx="0" cy="0"/>
        </a:xfrm>
      </p:grpSpPr>
      <p:sp>
        <p:nvSpPr>
          <p:cNvPr id="96" name="Google Shape;96;p2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3"/>
              </a:buClr>
              <a:buSzPts val="3000"/>
              <a:buFont typeface="Alfa Slab One" panose="00000500000000000000"/>
              <a:buNone/>
              <a:defRPr sz="3000">
                <a:solidFill>
                  <a:schemeClr val="accent3"/>
                </a:solidFill>
                <a:latin typeface="Alfa Slab One" panose="00000500000000000000"/>
                <a:ea typeface="Alfa Slab One" panose="00000500000000000000"/>
                <a:cs typeface="Alfa Slab One" panose="00000500000000000000"/>
                <a:sym typeface="Alfa Slab One" panose="00000500000000000000"/>
              </a:defRPr>
            </a:lvl1pPr>
            <a:lvl2pPr lvl="1" rtl="0">
              <a:spcBef>
                <a:spcPts val="0"/>
              </a:spcBef>
              <a:spcAft>
                <a:spcPts val="0"/>
              </a:spcAft>
              <a:buClr>
                <a:schemeClr val="accent3"/>
              </a:buClr>
              <a:buSzPts val="3000"/>
              <a:buFont typeface="Alfa Slab One" panose="00000500000000000000"/>
              <a:buNone/>
              <a:defRPr sz="3000">
                <a:solidFill>
                  <a:schemeClr val="accent3"/>
                </a:solidFill>
                <a:latin typeface="Alfa Slab One" panose="00000500000000000000"/>
                <a:ea typeface="Alfa Slab One" panose="00000500000000000000"/>
                <a:cs typeface="Alfa Slab One" panose="00000500000000000000"/>
                <a:sym typeface="Alfa Slab One" panose="00000500000000000000"/>
              </a:defRPr>
            </a:lvl2pPr>
            <a:lvl3pPr lvl="2" rtl="0">
              <a:spcBef>
                <a:spcPts val="0"/>
              </a:spcBef>
              <a:spcAft>
                <a:spcPts val="0"/>
              </a:spcAft>
              <a:buClr>
                <a:schemeClr val="accent3"/>
              </a:buClr>
              <a:buSzPts val="3000"/>
              <a:buFont typeface="Alfa Slab One" panose="00000500000000000000"/>
              <a:buNone/>
              <a:defRPr sz="3000">
                <a:solidFill>
                  <a:schemeClr val="accent3"/>
                </a:solidFill>
                <a:latin typeface="Alfa Slab One" panose="00000500000000000000"/>
                <a:ea typeface="Alfa Slab One" panose="00000500000000000000"/>
                <a:cs typeface="Alfa Slab One" panose="00000500000000000000"/>
                <a:sym typeface="Alfa Slab One" panose="00000500000000000000"/>
              </a:defRPr>
            </a:lvl3pPr>
            <a:lvl4pPr lvl="3" rtl="0">
              <a:spcBef>
                <a:spcPts val="0"/>
              </a:spcBef>
              <a:spcAft>
                <a:spcPts val="0"/>
              </a:spcAft>
              <a:buClr>
                <a:schemeClr val="accent3"/>
              </a:buClr>
              <a:buSzPts val="3000"/>
              <a:buFont typeface="Alfa Slab One" panose="00000500000000000000"/>
              <a:buNone/>
              <a:defRPr sz="3000">
                <a:solidFill>
                  <a:schemeClr val="accent3"/>
                </a:solidFill>
                <a:latin typeface="Alfa Slab One" panose="00000500000000000000"/>
                <a:ea typeface="Alfa Slab One" panose="00000500000000000000"/>
                <a:cs typeface="Alfa Slab One" panose="00000500000000000000"/>
                <a:sym typeface="Alfa Slab One" panose="00000500000000000000"/>
              </a:defRPr>
            </a:lvl4pPr>
            <a:lvl5pPr lvl="4" rtl="0">
              <a:spcBef>
                <a:spcPts val="0"/>
              </a:spcBef>
              <a:spcAft>
                <a:spcPts val="0"/>
              </a:spcAft>
              <a:buClr>
                <a:schemeClr val="accent3"/>
              </a:buClr>
              <a:buSzPts val="3000"/>
              <a:buFont typeface="Alfa Slab One" panose="00000500000000000000"/>
              <a:buNone/>
              <a:defRPr sz="3000">
                <a:solidFill>
                  <a:schemeClr val="accent3"/>
                </a:solidFill>
                <a:latin typeface="Alfa Slab One" panose="00000500000000000000"/>
                <a:ea typeface="Alfa Slab One" panose="00000500000000000000"/>
                <a:cs typeface="Alfa Slab One" panose="00000500000000000000"/>
                <a:sym typeface="Alfa Slab One" panose="00000500000000000000"/>
              </a:defRPr>
            </a:lvl5pPr>
            <a:lvl6pPr lvl="5" rtl="0">
              <a:spcBef>
                <a:spcPts val="0"/>
              </a:spcBef>
              <a:spcAft>
                <a:spcPts val="0"/>
              </a:spcAft>
              <a:buClr>
                <a:schemeClr val="accent3"/>
              </a:buClr>
              <a:buSzPts val="3000"/>
              <a:buFont typeface="Alfa Slab One" panose="00000500000000000000"/>
              <a:buNone/>
              <a:defRPr sz="3000">
                <a:solidFill>
                  <a:schemeClr val="accent3"/>
                </a:solidFill>
                <a:latin typeface="Alfa Slab One" panose="00000500000000000000"/>
                <a:ea typeface="Alfa Slab One" panose="00000500000000000000"/>
                <a:cs typeface="Alfa Slab One" panose="00000500000000000000"/>
                <a:sym typeface="Alfa Slab One" panose="00000500000000000000"/>
              </a:defRPr>
            </a:lvl6pPr>
            <a:lvl7pPr lvl="6" rtl="0">
              <a:spcBef>
                <a:spcPts val="0"/>
              </a:spcBef>
              <a:spcAft>
                <a:spcPts val="0"/>
              </a:spcAft>
              <a:buClr>
                <a:schemeClr val="accent3"/>
              </a:buClr>
              <a:buSzPts val="3000"/>
              <a:buFont typeface="Alfa Slab One" panose="00000500000000000000"/>
              <a:buNone/>
              <a:defRPr sz="3000">
                <a:solidFill>
                  <a:schemeClr val="accent3"/>
                </a:solidFill>
                <a:latin typeface="Alfa Slab One" panose="00000500000000000000"/>
                <a:ea typeface="Alfa Slab One" panose="00000500000000000000"/>
                <a:cs typeface="Alfa Slab One" panose="00000500000000000000"/>
                <a:sym typeface="Alfa Slab One" panose="00000500000000000000"/>
              </a:defRPr>
            </a:lvl7pPr>
            <a:lvl8pPr lvl="7" rtl="0">
              <a:spcBef>
                <a:spcPts val="0"/>
              </a:spcBef>
              <a:spcAft>
                <a:spcPts val="0"/>
              </a:spcAft>
              <a:buClr>
                <a:schemeClr val="accent3"/>
              </a:buClr>
              <a:buSzPts val="3000"/>
              <a:buFont typeface="Alfa Slab One" panose="00000500000000000000"/>
              <a:buNone/>
              <a:defRPr sz="3000">
                <a:solidFill>
                  <a:schemeClr val="accent3"/>
                </a:solidFill>
                <a:latin typeface="Alfa Slab One" panose="00000500000000000000"/>
                <a:ea typeface="Alfa Slab One" panose="00000500000000000000"/>
                <a:cs typeface="Alfa Slab One" panose="00000500000000000000"/>
                <a:sym typeface="Alfa Slab One" panose="00000500000000000000"/>
              </a:defRPr>
            </a:lvl8pPr>
            <a:lvl9pPr lvl="8" rtl="0">
              <a:spcBef>
                <a:spcPts val="0"/>
              </a:spcBef>
              <a:spcAft>
                <a:spcPts val="0"/>
              </a:spcAft>
              <a:buClr>
                <a:schemeClr val="accent3"/>
              </a:buClr>
              <a:buSzPts val="3000"/>
              <a:buFont typeface="Alfa Slab One" panose="00000500000000000000"/>
              <a:buNone/>
              <a:defRPr sz="3000">
                <a:solidFill>
                  <a:schemeClr val="accent3"/>
                </a:solidFill>
                <a:latin typeface="Alfa Slab One" panose="00000500000000000000"/>
                <a:ea typeface="Alfa Slab One" panose="00000500000000000000"/>
                <a:cs typeface="Alfa Slab One" panose="00000500000000000000"/>
                <a:sym typeface="Alfa Slab One" panose="00000500000000000000"/>
              </a:defRPr>
            </a:lvl9pPr>
          </a:lstStyle>
          <a:p/>
        </p:txBody>
      </p:sp>
      <p:sp>
        <p:nvSpPr>
          <p:cNvPr id="52" name="Google Shape;52;p1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Proxima Nova" panose="02000506030000020004"/>
              <a:buChar char="●"/>
              <a:defRPr sz="1800">
                <a:solidFill>
                  <a:schemeClr val="dk2"/>
                </a:solidFill>
                <a:latin typeface="Proxima Nova" panose="02000506030000020004"/>
                <a:ea typeface="Proxima Nova" panose="02000506030000020004"/>
                <a:cs typeface="Proxima Nova" panose="02000506030000020004"/>
                <a:sym typeface="Proxima Nova" panose="02000506030000020004"/>
              </a:defRPr>
            </a:lvl1pPr>
            <a:lvl2pPr marL="914400" lvl="1" indent="-317500" rtl="0">
              <a:lnSpc>
                <a:spcPct val="115000"/>
              </a:lnSpc>
              <a:spcBef>
                <a:spcPts val="0"/>
              </a:spcBef>
              <a:spcAft>
                <a:spcPts val="0"/>
              </a:spcAft>
              <a:buClr>
                <a:schemeClr val="dk2"/>
              </a:buClr>
              <a:buSzPts val="1400"/>
              <a:buFont typeface="Proxima Nova" panose="02000506030000020004"/>
              <a:buChar char="○"/>
              <a:defRPr>
                <a:solidFill>
                  <a:schemeClr val="dk2"/>
                </a:solidFill>
                <a:latin typeface="Proxima Nova" panose="02000506030000020004"/>
                <a:ea typeface="Proxima Nova" panose="02000506030000020004"/>
                <a:cs typeface="Proxima Nova" panose="02000506030000020004"/>
                <a:sym typeface="Proxima Nova" panose="02000506030000020004"/>
              </a:defRPr>
            </a:lvl2pPr>
            <a:lvl3pPr marL="1371600" lvl="2" indent="-317500" rtl="0">
              <a:lnSpc>
                <a:spcPct val="115000"/>
              </a:lnSpc>
              <a:spcBef>
                <a:spcPts val="0"/>
              </a:spcBef>
              <a:spcAft>
                <a:spcPts val="0"/>
              </a:spcAft>
              <a:buClr>
                <a:schemeClr val="dk2"/>
              </a:buClr>
              <a:buSzPts val="1400"/>
              <a:buFont typeface="Proxima Nova" panose="02000506030000020004"/>
              <a:buChar char="■"/>
              <a:defRPr>
                <a:solidFill>
                  <a:schemeClr val="dk2"/>
                </a:solidFill>
                <a:latin typeface="Proxima Nova" panose="02000506030000020004"/>
                <a:ea typeface="Proxima Nova" panose="02000506030000020004"/>
                <a:cs typeface="Proxima Nova" panose="02000506030000020004"/>
                <a:sym typeface="Proxima Nova" panose="02000506030000020004"/>
              </a:defRPr>
            </a:lvl3pPr>
            <a:lvl4pPr marL="1828800" lvl="3" indent="-317500" rtl="0">
              <a:lnSpc>
                <a:spcPct val="115000"/>
              </a:lnSpc>
              <a:spcBef>
                <a:spcPts val="0"/>
              </a:spcBef>
              <a:spcAft>
                <a:spcPts val="0"/>
              </a:spcAft>
              <a:buClr>
                <a:schemeClr val="dk2"/>
              </a:buClr>
              <a:buSzPts val="1400"/>
              <a:buFont typeface="Proxima Nova" panose="02000506030000020004"/>
              <a:buChar char="●"/>
              <a:defRPr>
                <a:solidFill>
                  <a:schemeClr val="dk2"/>
                </a:solidFill>
                <a:latin typeface="Proxima Nova" panose="02000506030000020004"/>
                <a:ea typeface="Proxima Nova" panose="02000506030000020004"/>
                <a:cs typeface="Proxima Nova" panose="02000506030000020004"/>
                <a:sym typeface="Proxima Nova" panose="02000506030000020004"/>
              </a:defRPr>
            </a:lvl4pPr>
            <a:lvl5pPr marL="2286000" lvl="4" indent="-317500" rtl="0">
              <a:lnSpc>
                <a:spcPct val="115000"/>
              </a:lnSpc>
              <a:spcBef>
                <a:spcPts val="0"/>
              </a:spcBef>
              <a:spcAft>
                <a:spcPts val="0"/>
              </a:spcAft>
              <a:buClr>
                <a:schemeClr val="dk2"/>
              </a:buClr>
              <a:buSzPts val="1400"/>
              <a:buFont typeface="Proxima Nova" panose="02000506030000020004"/>
              <a:buChar char="○"/>
              <a:defRPr>
                <a:solidFill>
                  <a:schemeClr val="dk2"/>
                </a:solidFill>
                <a:latin typeface="Proxima Nova" panose="02000506030000020004"/>
                <a:ea typeface="Proxima Nova" panose="02000506030000020004"/>
                <a:cs typeface="Proxima Nova" panose="02000506030000020004"/>
                <a:sym typeface="Proxima Nova" panose="02000506030000020004"/>
              </a:defRPr>
            </a:lvl5pPr>
            <a:lvl6pPr marL="2743200" lvl="5" indent="-317500" rtl="0">
              <a:lnSpc>
                <a:spcPct val="115000"/>
              </a:lnSpc>
              <a:spcBef>
                <a:spcPts val="0"/>
              </a:spcBef>
              <a:spcAft>
                <a:spcPts val="0"/>
              </a:spcAft>
              <a:buClr>
                <a:schemeClr val="dk2"/>
              </a:buClr>
              <a:buSzPts val="1400"/>
              <a:buFont typeface="Proxima Nova" panose="02000506030000020004"/>
              <a:buChar char="■"/>
              <a:defRPr>
                <a:solidFill>
                  <a:schemeClr val="dk2"/>
                </a:solidFill>
                <a:latin typeface="Proxima Nova" panose="02000506030000020004"/>
                <a:ea typeface="Proxima Nova" panose="02000506030000020004"/>
                <a:cs typeface="Proxima Nova" panose="02000506030000020004"/>
                <a:sym typeface="Proxima Nova" panose="02000506030000020004"/>
              </a:defRPr>
            </a:lvl6pPr>
            <a:lvl7pPr marL="3200400" lvl="6" indent="-317500" rtl="0">
              <a:lnSpc>
                <a:spcPct val="115000"/>
              </a:lnSpc>
              <a:spcBef>
                <a:spcPts val="0"/>
              </a:spcBef>
              <a:spcAft>
                <a:spcPts val="0"/>
              </a:spcAft>
              <a:buClr>
                <a:schemeClr val="dk2"/>
              </a:buClr>
              <a:buSzPts val="1400"/>
              <a:buFont typeface="Proxima Nova" panose="02000506030000020004"/>
              <a:buChar char="●"/>
              <a:defRPr>
                <a:solidFill>
                  <a:schemeClr val="dk2"/>
                </a:solidFill>
                <a:latin typeface="Proxima Nova" panose="02000506030000020004"/>
                <a:ea typeface="Proxima Nova" panose="02000506030000020004"/>
                <a:cs typeface="Proxima Nova" panose="02000506030000020004"/>
                <a:sym typeface="Proxima Nova" panose="02000506030000020004"/>
              </a:defRPr>
            </a:lvl7pPr>
            <a:lvl8pPr marL="3657600" lvl="7" indent="-317500" rtl="0">
              <a:lnSpc>
                <a:spcPct val="115000"/>
              </a:lnSpc>
              <a:spcBef>
                <a:spcPts val="0"/>
              </a:spcBef>
              <a:spcAft>
                <a:spcPts val="0"/>
              </a:spcAft>
              <a:buClr>
                <a:schemeClr val="dk2"/>
              </a:buClr>
              <a:buSzPts val="1400"/>
              <a:buFont typeface="Proxima Nova" panose="02000506030000020004"/>
              <a:buChar char="○"/>
              <a:defRPr>
                <a:solidFill>
                  <a:schemeClr val="dk2"/>
                </a:solidFill>
                <a:latin typeface="Proxima Nova" panose="02000506030000020004"/>
                <a:ea typeface="Proxima Nova" panose="02000506030000020004"/>
                <a:cs typeface="Proxima Nova" panose="02000506030000020004"/>
                <a:sym typeface="Proxima Nova" panose="02000506030000020004"/>
              </a:defRPr>
            </a:lvl8pPr>
            <a:lvl9pPr marL="4114800" lvl="8" indent="-317500" rtl="0">
              <a:lnSpc>
                <a:spcPct val="115000"/>
              </a:lnSpc>
              <a:spcBef>
                <a:spcPts val="0"/>
              </a:spcBef>
              <a:spcAft>
                <a:spcPts val="0"/>
              </a:spcAft>
              <a:buClr>
                <a:schemeClr val="dk2"/>
              </a:buClr>
              <a:buSzPts val="1400"/>
              <a:buFont typeface="Proxima Nova" panose="02000506030000020004"/>
              <a:buChar char="■"/>
              <a:defRPr>
                <a:solidFill>
                  <a:schemeClr val="dk2"/>
                </a:solidFill>
                <a:latin typeface="Proxima Nova" panose="02000506030000020004"/>
                <a:ea typeface="Proxima Nova" panose="02000506030000020004"/>
                <a:cs typeface="Proxima Nova" panose="02000506030000020004"/>
                <a:sym typeface="Proxima Nova" panose="02000506030000020004"/>
              </a:defRPr>
            </a:lvl9pPr>
          </a:lstStyle>
          <a:p/>
        </p:txBody>
      </p:sp>
      <p:sp>
        <p:nvSpPr>
          <p:cNvPr id="53" name="Google Shape;53;p1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Proxima Nova" panose="02000506030000020004"/>
                <a:ea typeface="Proxima Nova" panose="02000506030000020004"/>
                <a:cs typeface="Proxima Nova" panose="02000506030000020004"/>
                <a:sym typeface="Proxima Nova" panose="02000506030000020004"/>
              </a:defRPr>
            </a:lvl1pPr>
            <a:lvl2pPr lvl="1" algn="r" rtl="0">
              <a:buNone/>
              <a:defRPr sz="1000">
                <a:solidFill>
                  <a:schemeClr val="dk2"/>
                </a:solidFill>
                <a:latin typeface="Proxima Nova" panose="02000506030000020004"/>
                <a:ea typeface="Proxima Nova" panose="02000506030000020004"/>
                <a:cs typeface="Proxima Nova" panose="02000506030000020004"/>
                <a:sym typeface="Proxima Nova" panose="02000506030000020004"/>
              </a:defRPr>
            </a:lvl2pPr>
            <a:lvl3pPr lvl="2" algn="r" rtl="0">
              <a:buNone/>
              <a:defRPr sz="1000">
                <a:solidFill>
                  <a:schemeClr val="dk2"/>
                </a:solidFill>
                <a:latin typeface="Proxima Nova" panose="02000506030000020004"/>
                <a:ea typeface="Proxima Nova" panose="02000506030000020004"/>
                <a:cs typeface="Proxima Nova" panose="02000506030000020004"/>
                <a:sym typeface="Proxima Nova" panose="02000506030000020004"/>
              </a:defRPr>
            </a:lvl3pPr>
            <a:lvl4pPr lvl="3" algn="r" rtl="0">
              <a:buNone/>
              <a:defRPr sz="1000">
                <a:solidFill>
                  <a:schemeClr val="dk2"/>
                </a:solidFill>
                <a:latin typeface="Proxima Nova" panose="02000506030000020004"/>
                <a:ea typeface="Proxima Nova" panose="02000506030000020004"/>
                <a:cs typeface="Proxima Nova" panose="02000506030000020004"/>
                <a:sym typeface="Proxima Nova" panose="02000506030000020004"/>
              </a:defRPr>
            </a:lvl4pPr>
            <a:lvl5pPr lvl="4" algn="r" rtl="0">
              <a:buNone/>
              <a:defRPr sz="1000">
                <a:solidFill>
                  <a:schemeClr val="dk2"/>
                </a:solidFill>
                <a:latin typeface="Proxima Nova" panose="02000506030000020004"/>
                <a:ea typeface="Proxima Nova" panose="02000506030000020004"/>
                <a:cs typeface="Proxima Nova" panose="02000506030000020004"/>
                <a:sym typeface="Proxima Nova" panose="02000506030000020004"/>
              </a:defRPr>
            </a:lvl5pPr>
            <a:lvl6pPr lvl="5" algn="r" rtl="0">
              <a:buNone/>
              <a:defRPr sz="1000">
                <a:solidFill>
                  <a:schemeClr val="dk2"/>
                </a:solidFill>
                <a:latin typeface="Proxima Nova" panose="02000506030000020004"/>
                <a:ea typeface="Proxima Nova" panose="02000506030000020004"/>
                <a:cs typeface="Proxima Nova" panose="02000506030000020004"/>
                <a:sym typeface="Proxima Nova" panose="02000506030000020004"/>
              </a:defRPr>
            </a:lvl6pPr>
            <a:lvl7pPr lvl="6" algn="r" rtl="0">
              <a:buNone/>
              <a:defRPr sz="1000">
                <a:solidFill>
                  <a:schemeClr val="dk2"/>
                </a:solidFill>
                <a:latin typeface="Proxima Nova" panose="02000506030000020004"/>
                <a:ea typeface="Proxima Nova" panose="02000506030000020004"/>
                <a:cs typeface="Proxima Nova" panose="02000506030000020004"/>
                <a:sym typeface="Proxima Nova" panose="02000506030000020004"/>
              </a:defRPr>
            </a:lvl7pPr>
            <a:lvl8pPr lvl="7" algn="r" rtl="0">
              <a:buNone/>
              <a:defRPr sz="1000">
                <a:solidFill>
                  <a:schemeClr val="dk2"/>
                </a:solidFill>
                <a:latin typeface="Proxima Nova" panose="02000506030000020004"/>
                <a:ea typeface="Proxima Nova" panose="02000506030000020004"/>
                <a:cs typeface="Proxima Nova" panose="02000506030000020004"/>
                <a:sym typeface="Proxima Nova" panose="02000506030000020004"/>
              </a:defRPr>
            </a:lvl8pPr>
            <a:lvl9pPr lvl="8" algn="r" rtl="0">
              <a:buNone/>
              <a:defRPr sz="1000">
                <a:solidFill>
                  <a:schemeClr val="dk2"/>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25"/>
          <p:cNvSpPr txBox="1"/>
          <p:nvPr>
            <p:ph type="title" idx="4294967295"/>
          </p:nvPr>
        </p:nvSpPr>
        <p:spPr>
          <a:xfrm>
            <a:off x="5366925" y="1029675"/>
            <a:ext cx="3629400" cy="2710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GB" sz="4045" b="1">
                <a:solidFill>
                  <a:srgbClr val="3C78D8"/>
                </a:solidFill>
              </a:rPr>
              <a:t>Ticket Booking and Travel Planning</a:t>
            </a:r>
            <a:endParaRPr sz="5400">
              <a:solidFill>
                <a:srgbClr val="3C78D8"/>
              </a:solidFill>
            </a:endParaRPr>
          </a:p>
        </p:txBody>
      </p:sp>
      <p:pic>
        <p:nvPicPr>
          <p:cNvPr id="102" name="Google Shape;102;p25"/>
          <p:cNvPicPr preferRelativeResize="0"/>
          <p:nvPr/>
        </p:nvPicPr>
        <p:blipFill>
          <a:blip r:embed="rId1"/>
          <a:stretch>
            <a:fillRect/>
          </a:stretch>
        </p:blipFill>
        <p:spPr>
          <a:xfrm>
            <a:off x="0" y="195250"/>
            <a:ext cx="5060925" cy="4752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1000"/>
                                        <p:tgtEl>
                                          <p:spTgt spid="102"/>
                                        </p:tgtEl>
                                        <p:attrNameLst>
                                          <p:attrName>ppt_x</p:attrName>
                                        </p:attrNameLst>
                                      </p:cBhvr>
                                      <p:tavLst>
                                        <p:tav tm="0" fmla="">
                                          <p:val>
                                            <p:strVal val="#ppt_x-1"/>
                                          </p:val>
                                        </p:tav>
                                        <p:tav tm="100000" fmla="">
                                          <p:val>
                                            <p:strVal val="#ppt_x"/>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01"/>
                                        </p:tgtEl>
                                        <p:attrNameLst>
                                          <p:attrName>style.visibility</p:attrName>
                                        </p:attrNameLst>
                                      </p:cBhvr>
                                      <p:to>
                                        <p:strVal val="visible"/>
                                      </p:to>
                                    </p:set>
                                    <p:anim calcmode="lin" valueType="num">
                                      <p:cBhvr additive="base">
                                        <p:cTn id="11" dur="1500"/>
                                        <p:tgtEl>
                                          <p:spTgt spid="101"/>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6" name="Shape 186"/>
        <p:cNvGrpSpPr/>
        <p:nvPr/>
      </p:nvGrpSpPr>
      <p:grpSpPr>
        <a:xfrm>
          <a:off x="0" y="0"/>
          <a:ext cx="0" cy="0"/>
          <a:chOff x="0" y="0"/>
          <a:chExt cx="0" cy="0"/>
        </a:xfrm>
      </p:grpSpPr>
      <p:sp>
        <p:nvSpPr>
          <p:cNvPr id="187" name="Google Shape;187;p37"/>
          <p:cNvSpPr txBox="1"/>
          <p:nvPr>
            <p:ph type="body" idx="1"/>
          </p:nvPr>
        </p:nvSpPr>
        <p:spPr>
          <a:xfrm>
            <a:off x="77700" y="111700"/>
            <a:ext cx="8975700" cy="4895700"/>
          </a:xfrm>
          <a:prstGeom prst="rect">
            <a:avLst/>
          </a:prstGeom>
        </p:spPr>
        <p:txBody>
          <a:bodyPr spcFirstLastPara="1" wrap="square" lIns="91425" tIns="91425" rIns="91425" bIns="91425" anchor="t" anchorCtr="0">
            <a:normAutofit/>
          </a:bodyPr>
          <a:lstStyle/>
          <a:p>
            <a:pPr marL="266700" lvl="0" indent="-400050" algn="just" rtl="0">
              <a:lnSpc>
                <a:spcPct val="100000"/>
              </a:lnSpc>
              <a:spcBef>
                <a:spcPts val="0"/>
              </a:spcBef>
              <a:spcAft>
                <a:spcPts val="0"/>
              </a:spcAft>
              <a:buClr>
                <a:schemeClr val="dk1"/>
              </a:buClr>
              <a:buSzPts val="2100"/>
              <a:buFont typeface="Arial" panose="020B0604020202020204"/>
              <a:buChar char="⮚"/>
            </a:pPr>
            <a:r>
              <a:rPr lang="en-GB" sz="2300">
                <a:solidFill>
                  <a:srgbClr val="A64D79"/>
                </a:solidFill>
                <a:latin typeface="Alfa Slab One" panose="00000500000000000000"/>
                <a:ea typeface="Alfa Slab One" panose="00000500000000000000"/>
                <a:cs typeface="Alfa Slab One" panose="00000500000000000000"/>
                <a:sym typeface="Alfa Slab One" panose="00000500000000000000"/>
              </a:rPr>
              <a:t>Reliable Customer Support :</a:t>
            </a:r>
            <a:r>
              <a:rPr lang="en-GB" sz="2100">
                <a:solidFill>
                  <a:schemeClr val="dk1"/>
                </a:solidFill>
              </a:rPr>
              <a:t> Users value responsive and reliable customer support channels to address their inquiries, resolve issues, and provide assistance throughout their travel journey, regardless of the chosen travel option.</a:t>
            </a:r>
            <a:endParaRPr sz="2100">
              <a:solidFill>
                <a:schemeClr val="dk1"/>
              </a:solidFill>
            </a:endParaRPr>
          </a:p>
        </p:txBody>
      </p:sp>
      <p:pic>
        <p:nvPicPr>
          <p:cNvPr id="188" name="Google Shape;188;p37"/>
          <p:cNvPicPr preferRelativeResize="0"/>
          <p:nvPr/>
        </p:nvPicPr>
        <p:blipFill>
          <a:blip r:embed="rId1"/>
          <a:stretch>
            <a:fillRect/>
          </a:stretch>
        </p:blipFill>
        <p:spPr>
          <a:xfrm>
            <a:off x="0" y="1976775"/>
            <a:ext cx="4638376" cy="3166725"/>
          </a:xfrm>
          <a:prstGeom prst="rect">
            <a:avLst/>
          </a:prstGeom>
          <a:noFill/>
          <a:ln>
            <a:noFill/>
          </a:ln>
        </p:spPr>
      </p:pic>
      <p:pic>
        <p:nvPicPr>
          <p:cNvPr id="189" name="Google Shape;189;p37"/>
          <p:cNvPicPr preferRelativeResize="0"/>
          <p:nvPr/>
        </p:nvPicPr>
        <p:blipFill>
          <a:blip r:embed="rId2"/>
          <a:stretch>
            <a:fillRect/>
          </a:stretch>
        </p:blipFill>
        <p:spPr>
          <a:xfrm>
            <a:off x="4638375" y="1685350"/>
            <a:ext cx="4505625" cy="3458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7"/>
                                        </p:tgtEl>
                                        <p:attrNameLst>
                                          <p:attrName>style.visibility</p:attrName>
                                        </p:attrNameLst>
                                      </p:cBhvr>
                                      <p:to>
                                        <p:strVal val="visible"/>
                                      </p:to>
                                    </p:set>
                                    <p:anim calcmode="lin" valueType="num">
                                      <p:cBhvr additive="base">
                                        <p:cTn id="7" dur="1000"/>
                                        <p:tgtEl>
                                          <p:spTgt spid="187"/>
                                        </p:tgtEl>
                                        <p:attrNameLst>
                                          <p:attrName>ppt_x</p:attrName>
                                        </p:attrNameLst>
                                      </p:cBhvr>
                                      <p:tavLst>
                                        <p:tav tm="0" fmla="">
                                          <p:val>
                                            <p:strVal val="#ppt_x+1"/>
                                          </p:val>
                                        </p:tav>
                                        <p:tav tm="100000" fmla="">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88"/>
                                        </p:tgtEl>
                                        <p:attrNameLst>
                                          <p:attrName>style.visibility</p:attrName>
                                        </p:attrNameLst>
                                      </p:cBhvr>
                                      <p:to>
                                        <p:strVal val="visible"/>
                                      </p:to>
                                    </p:set>
                                    <p:anim calcmode="lin" valueType="num">
                                      <p:cBhvr additive="base">
                                        <p:cTn id="11" dur="1000"/>
                                        <p:tgtEl>
                                          <p:spTgt spid="188"/>
                                        </p:tgtEl>
                                        <p:attrNameLst>
                                          <p:attrName>ppt_x</p:attrName>
                                        </p:attrNameLst>
                                      </p:cBhvr>
                                      <p:tavLst>
                                        <p:tav tm="0" fmla="">
                                          <p:val>
                                            <p:strVal val="#ppt_x-1"/>
                                          </p:val>
                                        </p:tav>
                                        <p:tav tm="100000" fmla="">
                                          <p:val>
                                            <p:strVal val="#ppt_x"/>
                                          </p:val>
                                        </p:tav>
                                      </p:tavLst>
                                    </p:anim>
                                  </p:childTnLst>
                                </p:cTn>
                              </p:par>
                              <p:par>
                                <p:cTn id="12" presetID="2" presetClass="entr" presetSubtype="2" fill="hold" nodeType="withEffect">
                                  <p:stCondLst>
                                    <p:cond delay="0"/>
                                  </p:stCondLst>
                                  <p:childTnLst>
                                    <p:set>
                                      <p:cBhvr>
                                        <p:cTn id="13" dur="1" fill="hold">
                                          <p:stCondLst>
                                            <p:cond delay="0"/>
                                          </p:stCondLst>
                                        </p:cTn>
                                        <p:tgtEl>
                                          <p:spTgt spid="189"/>
                                        </p:tgtEl>
                                        <p:attrNameLst>
                                          <p:attrName>style.visibility</p:attrName>
                                        </p:attrNameLst>
                                      </p:cBhvr>
                                      <p:to>
                                        <p:strVal val="visible"/>
                                      </p:to>
                                    </p:set>
                                    <p:anim calcmode="lin" valueType="num">
                                      <p:cBhvr additive="base">
                                        <p:cTn id="14" dur="1000"/>
                                        <p:tgtEl>
                                          <p:spTgt spid="189"/>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pPr algn="ctr"/>
            <a:r>
              <a:rPr lang="en-US" altLang="en-GB" sz="4445" b="1">
                <a:latin typeface="Alfa Slab One" panose="00000500000000000000"/>
                <a:ea typeface="Alfa Slab One" panose="00000500000000000000"/>
                <a:cs typeface="Alfa Slab One" panose="00000500000000000000"/>
                <a:sym typeface="Alfa Slab One" panose="00000500000000000000"/>
              </a:rPr>
              <a:t>Technologies Used</a:t>
            </a:r>
            <a:endParaRPr lang="en-US" sz="4445"/>
          </a:p>
        </p:txBody>
      </p:sp>
      <p:sp>
        <p:nvSpPr>
          <p:cNvPr id="3" name="Text Placeholder 2"/>
          <p:cNvSpPr/>
          <p:nvPr>
            <p:ph type="body" idx="1"/>
          </p:nvPr>
        </p:nvSpPr>
        <p:spPr/>
        <p:txBody>
          <a:bodyPr>
            <a:normAutofit lnSpcReduction="20000"/>
          </a:bodyPr>
          <a:p>
            <a:pPr algn="ctr"/>
            <a:r>
              <a:rPr lang="en-US" altLang="en-GB" sz="2400" b="1">
                <a:solidFill>
                  <a:srgbClr val="A50D8A"/>
                </a:solidFill>
                <a:latin typeface="Alfa Slab One" panose="00000500000000000000"/>
                <a:ea typeface="Alfa Slab One" panose="00000500000000000000"/>
                <a:cs typeface="Alfa Slab One" panose="00000500000000000000"/>
                <a:sym typeface="Alfa Slab One" panose="00000500000000000000"/>
              </a:rPr>
              <a:t>Frontend Development</a:t>
            </a:r>
            <a:endParaRPr lang="en-US" sz="2400">
              <a:solidFill>
                <a:srgbClr val="A50D8A"/>
              </a:solidFill>
            </a:endParaRPr>
          </a:p>
          <a:p>
            <a:pPr marL="114300" indent="0" algn="ctr">
              <a:buNone/>
            </a:pPr>
            <a:r>
              <a:rPr lang="en-US"/>
              <a:t>HTML</a:t>
            </a:r>
            <a:endParaRPr lang="en-US"/>
          </a:p>
          <a:p>
            <a:pPr marL="114300" indent="0" algn="ctr">
              <a:buNone/>
            </a:pPr>
            <a:r>
              <a:rPr lang="en-US"/>
              <a:t>CSS</a:t>
            </a:r>
            <a:endParaRPr lang="en-US"/>
          </a:p>
          <a:p>
            <a:pPr marL="114300" indent="0" algn="ctr">
              <a:buNone/>
            </a:pPr>
            <a:r>
              <a:rPr lang="en-US"/>
              <a:t>JavaScript</a:t>
            </a:r>
            <a:endParaRPr lang="en-US"/>
          </a:p>
          <a:p>
            <a:pPr marL="114300" indent="0" algn="ctr">
              <a:buNone/>
            </a:pPr>
            <a:r>
              <a:rPr lang="en-US"/>
              <a:t>React.js</a:t>
            </a:r>
            <a:endParaRPr lang="en-US"/>
          </a:p>
          <a:p>
            <a:pPr algn="ctr"/>
            <a:endParaRPr lang="en-US"/>
          </a:p>
          <a:p>
            <a:pPr algn="ctr"/>
            <a:r>
              <a:rPr lang="en-US" altLang="en-GB" sz="2400" b="1">
                <a:solidFill>
                  <a:srgbClr val="A50D8A"/>
                </a:solidFill>
                <a:latin typeface="Alfa Slab One" panose="00000500000000000000"/>
                <a:ea typeface="Alfa Slab One" panose="00000500000000000000"/>
                <a:cs typeface="Alfa Slab One" panose="00000500000000000000"/>
                <a:sym typeface="Alfa Slab One" panose="00000500000000000000"/>
              </a:rPr>
              <a:t>Backend Development</a:t>
            </a:r>
            <a:endParaRPr lang="en-US" sz="2400">
              <a:solidFill>
                <a:srgbClr val="A50D8A"/>
              </a:solidFill>
            </a:endParaRPr>
          </a:p>
          <a:p>
            <a:pPr marL="114300" indent="0" algn="ctr">
              <a:buNone/>
            </a:pPr>
            <a:r>
              <a:rPr lang="en-US"/>
              <a:t>Node.js</a:t>
            </a:r>
            <a:endParaRPr lang="en-US"/>
          </a:p>
          <a:p>
            <a:pPr algn="ctr"/>
            <a:endParaRPr lang="en-US"/>
          </a:p>
          <a:p>
            <a:pPr algn="ctr"/>
            <a:r>
              <a:rPr lang="en-US" altLang="en-GB" sz="2400" b="1">
                <a:solidFill>
                  <a:srgbClr val="A50D8A"/>
                </a:solidFill>
                <a:latin typeface="Alfa Slab One" panose="00000500000000000000"/>
                <a:ea typeface="Alfa Slab One" panose="00000500000000000000"/>
                <a:cs typeface="Alfa Slab One" panose="00000500000000000000"/>
                <a:sym typeface="Alfa Slab One" panose="00000500000000000000"/>
              </a:rPr>
              <a:t>Database</a:t>
            </a:r>
            <a:endParaRPr lang="en-US" altLang="en-GB" sz="2400" b="1">
              <a:solidFill>
                <a:srgbClr val="A50D8A"/>
              </a:solidFill>
              <a:latin typeface="Alfa Slab One" panose="00000500000000000000"/>
              <a:ea typeface="Alfa Slab One" panose="00000500000000000000"/>
              <a:cs typeface="Alfa Slab One" panose="00000500000000000000"/>
              <a:sym typeface="Alfa Slab One" panose="00000500000000000000"/>
            </a:endParaRPr>
          </a:p>
          <a:p>
            <a:pPr marL="114300" indent="0" algn="ctr">
              <a:buNone/>
            </a:pPr>
            <a:r>
              <a:rPr lang="en-US"/>
              <a:t>MongoDB</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sz="3555" b="1"/>
              <a:t>                  </a:t>
            </a:r>
            <a:r>
              <a:rPr lang="en-US" altLang="en-GB" sz="3555" b="1">
                <a:latin typeface="Alfa Slab One" panose="00000500000000000000"/>
                <a:ea typeface="Alfa Slab One" panose="00000500000000000000"/>
                <a:cs typeface="Alfa Slab One" panose="00000500000000000000"/>
                <a:sym typeface="Alfa Slab One" panose="00000500000000000000"/>
              </a:rPr>
              <a:t>Work Distribution</a:t>
            </a:r>
            <a:endParaRPr lang="en-US" sz="3555" b="1"/>
          </a:p>
        </p:txBody>
      </p:sp>
      <p:sp>
        <p:nvSpPr>
          <p:cNvPr id="3" name="Text Placeholder 2"/>
          <p:cNvSpPr/>
          <p:nvPr>
            <p:ph type="body" idx="1"/>
          </p:nvPr>
        </p:nvSpPr>
        <p:spPr/>
        <p:txBody>
          <a:bodyPr>
            <a:normAutofit/>
          </a:bodyPr>
          <a:p>
            <a:pPr algn="ctr"/>
            <a:r>
              <a:rPr lang="en-US" altLang="en-GB" sz="2000" b="1">
                <a:solidFill>
                  <a:srgbClr val="A50D8A"/>
                </a:solidFill>
                <a:latin typeface="Alfa Slab One" panose="00000500000000000000"/>
                <a:ea typeface="Alfa Slab One" panose="00000500000000000000"/>
                <a:cs typeface="Alfa Slab One" panose="00000500000000000000"/>
                <a:sym typeface="Alfa Slab One" panose="00000500000000000000"/>
              </a:rPr>
              <a:t>Frontend Development</a:t>
            </a:r>
            <a:endParaRPr lang="en-US" sz="2000">
              <a:solidFill>
                <a:srgbClr val="A50D8A"/>
              </a:solidFill>
            </a:endParaRPr>
          </a:p>
          <a:p>
            <a:pPr algn="ctr">
              <a:buAutoNum type="arabicPeriod"/>
            </a:pPr>
            <a:r>
              <a:rPr lang="en-US"/>
              <a:t>Harshit Kumar</a:t>
            </a:r>
            <a:endParaRPr lang="en-US"/>
          </a:p>
          <a:p>
            <a:pPr algn="ctr">
              <a:buAutoNum type="arabicPeriod"/>
            </a:pPr>
            <a:r>
              <a:rPr lang="en-US"/>
              <a:t>Khushboo Joshi</a:t>
            </a:r>
            <a:endParaRPr lang="en-US"/>
          </a:p>
          <a:p>
            <a:pPr algn="ctr">
              <a:buAutoNum type="arabicPeriod"/>
            </a:pPr>
            <a:r>
              <a:rPr lang="en-US"/>
              <a:t>Gurusaran</a:t>
            </a:r>
            <a:endParaRPr lang="en-US"/>
          </a:p>
          <a:p>
            <a:pPr algn="ctr">
              <a:buAutoNum type="arabicPeriod"/>
            </a:pPr>
            <a:r>
              <a:rPr lang="en-US"/>
              <a:t>Vaibhav Goyal</a:t>
            </a:r>
            <a:endParaRPr lang="en-US"/>
          </a:p>
          <a:p>
            <a:pPr algn="ctr">
              <a:buAutoNum type="arabicPeriod"/>
            </a:pPr>
            <a:r>
              <a:rPr lang="en-US"/>
              <a:t>Srikanth Devendla</a:t>
            </a:r>
            <a:endParaRPr lang="en-US"/>
          </a:p>
          <a:p>
            <a:pPr marL="114300" indent="0" algn="ctr">
              <a:buNone/>
            </a:pPr>
            <a:endParaRPr lang="en-US"/>
          </a:p>
          <a:p>
            <a:pPr algn="ctr"/>
            <a:r>
              <a:rPr lang="en-US" altLang="en-GB" sz="2000" b="1">
                <a:solidFill>
                  <a:srgbClr val="A50D8A"/>
                </a:solidFill>
                <a:latin typeface="Alfa Slab One" panose="00000500000000000000"/>
                <a:ea typeface="Alfa Slab One" panose="00000500000000000000"/>
                <a:cs typeface="Alfa Slab One" panose="00000500000000000000"/>
                <a:sym typeface="Alfa Slab One" panose="00000500000000000000"/>
              </a:rPr>
              <a:t>Backend Development</a:t>
            </a:r>
            <a:endParaRPr lang="en-US" sz="2000">
              <a:solidFill>
                <a:srgbClr val="A50D8A"/>
              </a:solidFill>
            </a:endParaRPr>
          </a:p>
          <a:p>
            <a:pPr algn="ctr">
              <a:buAutoNum type="arabicPeriod"/>
            </a:pPr>
            <a:r>
              <a:rPr lang="en-US"/>
              <a:t>Vaibhav Goyal</a:t>
            </a:r>
            <a:endParaRPr lang="en-US"/>
          </a:p>
          <a:p>
            <a:pPr algn="ctr">
              <a:buAutoNum type="arabicPeriod"/>
            </a:pPr>
            <a:r>
              <a:rPr lang="en-US"/>
              <a:t>Srikanth Devendla</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pic>
        <p:nvPicPr>
          <p:cNvPr id="194" name="Google Shape;194;p38"/>
          <p:cNvPicPr preferRelativeResize="0"/>
          <p:nvPr/>
        </p:nvPicPr>
        <p:blipFill>
          <a:blip r:embed="rId1"/>
          <a:stretch>
            <a:fillRect/>
          </a:stretch>
        </p:blipFill>
        <p:spPr>
          <a:xfrm>
            <a:off x="0" y="0"/>
            <a:ext cx="9144000" cy="5143500"/>
          </a:xfrm>
          <a:prstGeom prst="rect">
            <a:avLst/>
          </a:prstGeom>
          <a:noFill/>
          <a:ln>
            <a:noFill/>
          </a:ln>
        </p:spPr>
      </p:pic>
      <p:pic>
        <p:nvPicPr>
          <p:cNvPr id="195" name="Google Shape;195;p38"/>
          <p:cNvPicPr preferRelativeResize="0"/>
          <p:nvPr/>
        </p:nvPicPr>
        <p:blipFill>
          <a:blip r:embed="rId2"/>
          <a:stretch>
            <a:fillRect/>
          </a:stretch>
        </p:blipFill>
        <p:spPr>
          <a:xfrm>
            <a:off x="1482500" y="628650"/>
            <a:ext cx="5829300" cy="3886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1500"/>
                                        <p:tgtEl>
                                          <p:spTgt spid="195"/>
                                        </p:tgtEl>
                                      </p:cBhvr>
                                    </p:animEffect>
                                  </p:childTnLst>
                                </p:cTn>
                              </p:par>
                            </p:childTnLst>
                          </p:cTn>
                        </p:par>
                        <p:par>
                          <p:cTn id="8" fill="hold">
                            <p:stCondLst>
                              <p:cond delay="1500"/>
                            </p:stCondLst>
                            <p:childTnLst>
                              <p:par>
                                <p:cTn id="9" presetID="23" presetClass="exit" presetSubtype="32" fill="hold" nodeType="afterEffect">
                                  <p:stCondLst>
                                    <p:cond delay="0"/>
                                  </p:stCondLst>
                                  <p:childTnLst>
                                    <p:anim calcmode="lin" valueType="num">
                                      <p:cBhvr additive="base">
                                        <p:cTn id="10" dur="1000"/>
                                        <p:tgtEl>
                                          <p:spTgt spid="195"/>
                                        </p:tgtEl>
                                        <p:attrNameLst>
                                          <p:attrName>ppt_w</p:attrName>
                                        </p:attrNameLst>
                                      </p:cBhvr>
                                      <p:tavLst>
                                        <p:tav tm="0" fmla="">
                                          <p:val>
                                            <p:strVal val="#ppt_w"/>
                                          </p:val>
                                        </p:tav>
                                        <p:tav tm="100000" fmla="">
                                          <p:val>
                                            <p:fltVal val="0"/>
                                          </p:val>
                                        </p:tav>
                                      </p:tavLst>
                                    </p:anim>
                                    <p:anim calcmode="lin" valueType="num">
                                      <p:cBhvr additive="base">
                                        <p:cTn id="11" dur="1000"/>
                                        <p:tgtEl>
                                          <p:spTgt spid="195"/>
                                        </p:tgtEl>
                                        <p:attrNameLst>
                                          <p:attrName>ppt_h</p:attrName>
                                        </p:attrNameLst>
                                      </p:cBhvr>
                                      <p:tavLst>
                                        <p:tav tm="0" fmla="">
                                          <p:val>
                                            <p:strVal val="#ppt_h"/>
                                          </p:val>
                                        </p:tav>
                                        <p:tav tm="100000" fmla="">
                                          <p:val>
                                            <p:fltVal val="0"/>
                                          </p:val>
                                        </p:tav>
                                      </p:tavLst>
                                    </p:anim>
                                    <p:set>
                                      <p:cBhvr>
                                        <p:cTn id="12" dur="1" fill="hold">
                                          <p:stCondLst>
                                            <p:cond delay="1000"/>
                                          </p:stCondLst>
                                        </p:cTn>
                                        <p:tgtEl>
                                          <p:spTgt spid="195"/>
                                        </p:tgtEl>
                                        <p:attrNameLst>
                                          <p:attrName>style.visibility</p:attrName>
                                        </p:attrNameLst>
                                      </p:cBhvr>
                                      <p:to>
                                        <p:strVal val="hidden"/>
                                      </p:to>
                                    </p:set>
                                  </p:childTnLst>
                                </p:cTn>
                              </p:par>
                            </p:childTnLst>
                          </p:cTn>
                        </p:par>
                        <p:par>
                          <p:cTn id="13" fill="hold">
                            <p:stCondLst>
                              <p:cond delay="2500"/>
                            </p:stCondLst>
                            <p:childTnLst>
                              <p:par>
                                <p:cTn id="14" presetID="23" presetClass="entr" presetSubtype="16" fill="hold" nodeType="afterEffect">
                                  <p:stCondLst>
                                    <p:cond delay="0"/>
                                  </p:stCondLst>
                                  <p:childTnLst>
                                    <p:set>
                                      <p:cBhvr>
                                        <p:cTn id="15" dur="1" fill="hold">
                                          <p:stCondLst>
                                            <p:cond delay="0"/>
                                          </p:stCondLst>
                                        </p:cTn>
                                        <p:tgtEl>
                                          <p:spTgt spid="194"/>
                                        </p:tgtEl>
                                        <p:attrNameLst>
                                          <p:attrName>style.visibility</p:attrName>
                                        </p:attrNameLst>
                                      </p:cBhvr>
                                      <p:to>
                                        <p:strVal val="visible"/>
                                      </p:to>
                                    </p:set>
                                    <p:anim calcmode="lin" valueType="num">
                                      <p:cBhvr additive="base">
                                        <p:cTn id="16" dur="1500"/>
                                        <p:tgtEl>
                                          <p:spTgt spid="194"/>
                                        </p:tgtEl>
                                        <p:attrNameLst>
                                          <p:attrName>ppt_w</p:attrName>
                                        </p:attrNameLst>
                                      </p:cBhvr>
                                      <p:tavLst>
                                        <p:tav tm="0" fmla="">
                                          <p:val>
                                            <p:fltVal val="0"/>
                                          </p:val>
                                        </p:tav>
                                        <p:tav tm="100000" fmla="">
                                          <p:val>
                                            <p:strVal val="#ppt_w"/>
                                          </p:val>
                                        </p:tav>
                                      </p:tavLst>
                                    </p:anim>
                                    <p:anim calcmode="lin" valueType="num">
                                      <p:cBhvr additive="base">
                                        <p:cTn id="17" dur="1500"/>
                                        <p:tgtEl>
                                          <p:spTgt spid="194"/>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26"/>
          <p:cNvSpPr txBox="1"/>
          <p:nvPr>
            <p:ph type="title"/>
          </p:nvPr>
        </p:nvSpPr>
        <p:spPr>
          <a:xfrm>
            <a:off x="311700" y="82575"/>
            <a:ext cx="8610600" cy="874200"/>
          </a:xfrm>
          <a:prstGeom prst="rect">
            <a:avLst/>
          </a:prstGeom>
        </p:spPr>
        <p:txBody>
          <a:bodyPr spcFirstLastPara="1" wrap="square" lIns="91425" tIns="91425" rIns="91425" bIns="91425" anchor="b" anchorCtr="0">
            <a:normAutofit fontScale="90000"/>
          </a:bodyPr>
          <a:lstStyle/>
          <a:p>
            <a:pPr marL="0" lvl="0" indent="0" algn="just" rtl="0">
              <a:spcBef>
                <a:spcPts val="0"/>
              </a:spcBef>
              <a:spcAft>
                <a:spcPts val="0"/>
              </a:spcAft>
              <a:buClr>
                <a:schemeClr val="dk1"/>
              </a:buClr>
              <a:buSzPts val="990"/>
              <a:buFont typeface="Arial" panose="020B0604020202020204"/>
              <a:buNone/>
            </a:pPr>
            <a:r>
              <a:rPr lang="en-GB" sz="4900" b="1">
                <a:latin typeface="Alfa Slab One" panose="00000500000000000000"/>
                <a:ea typeface="Alfa Slab One" panose="00000500000000000000"/>
                <a:cs typeface="Alfa Slab One" panose="00000500000000000000"/>
                <a:sym typeface="Alfa Slab One" panose="00000500000000000000"/>
              </a:rPr>
              <a:t>       Team Members  </a:t>
            </a:r>
            <a:endParaRPr sz="8900">
              <a:latin typeface="Alfa Slab One" panose="00000500000000000000"/>
              <a:ea typeface="Alfa Slab One" panose="00000500000000000000"/>
              <a:cs typeface="Alfa Slab One" panose="00000500000000000000"/>
              <a:sym typeface="Alfa Slab One" panose="00000500000000000000"/>
            </a:endParaRPr>
          </a:p>
        </p:txBody>
      </p:sp>
      <p:pic>
        <p:nvPicPr>
          <p:cNvPr id="108" name="Google Shape;108;p26"/>
          <p:cNvPicPr preferRelativeResize="0"/>
          <p:nvPr/>
        </p:nvPicPr>
        <p:blipFill>
          <a:blip r:embed="rId1"/>
          <a:stretch>
            <a:fillRect/>
          </a:stretch>
        </p:blipFill>
        <p:spPr>
          <a:xfrm>
            <a:off x="2990400" y="1242775"/>
            <a:ext cx="2990400" cy="3779901"/>
          </a:xfrm>
          <a:prstGeom prst="rect">
            <a:avLst/>
          </a:prstGeom>
          <a:noFill/>
          <a:ln>
            <a:noFill/>
          </a:ln>
        </p:spPr>
      </p:pic>
      <p:pic>
        <p:nvPicPr>
          <p:cNvPr id="109" name="Google Shape;109;p26"/>
          <p:cNvPicPr preferRelativeResize="0"/>
          <p:nvPr/>
        </p:nvPicPr>
        <p:blipFill>
          <a:blip r:embed="rId2"/>
          <a:stretch>
            <a:fillRect/>
          </a:stretch>
        </p:blipFill>
        <p:spPr>
          <a:xfrm>
            <a:off x="0" y="1242775"/>
            <a:ext cx="2990400" cy="3779900"/>
          </a:xfrm>
          <a:prstGeom prst="rect">
            <a:avLst/>
          </a:prstGeom>
          <a:noFill/>
          <a:ln>
            <a:noFill/>
          </a:ln>
        </p:spPr>
      </p:pic>
      <p:sp>
        <p:nvSpPr>
          <p:cNvPr id="110" name="Google Shape;110;p26"/>
          <p:cNvSpPr txBox="1"/>
          <p:nvPr>
            <p:ph type="body" idx="1"/>
          </p:nvPr>
        </p:nvSpPr>
        <p:spPr>
          <a:xfrm>
            <a:off x="5980800" y="1242700"/>
            <a:ext cx="3276600" cy="3780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300">
                <a:solidFill>
                  <a:schemeClr val="dk1"/>
                </a:solidFill>
                <a:latin typeface="Playfair Display"/>
                <a:ea typeface="Playfair Display"/>
                <a:cs typeface="Playfair Display"/>
                <a:sym typeface="Playfair Display"/>
              </a:rPr>
              <a:t>1.Srikanth Devendla (L)</a:t>
            </a:r>
            <a:endParaRPr sz="2300">
              <a:solidFill>
                <a:schemeClr val="dk1"/>
              </a:solidFill>
              <a:latin typeface="Playfair Display"/>
              <a:ea typeface="Playfair Display"/>
              <a:cs typeface="Playfair Display"/>
              <a:sym typeface="Playfair Display"/>
            </a:endParaRPr>
          </a:p>
          <a:p>
            <a:pPr marL="0" lvl="0" indent="0" algn="l" rtl="0">
              <a:lnSpc>
                <a:spcPct val="100000"/>
              </a:lnSpc>
              <a:spcBef>
                <a:spcPts val="0"/>
              </a:spcBef>
              <a:spcAft>
                <a:spcPts val="0"/>
              </a:spcAft>
              <a:buNone/>
            </a:pPr>
            <a:r>
              <a:rPr lang="en-GB" sz="2300">
                <a:solidFill>
                  <a:schemeClr val="dk1"/>
                </a:solidFill>
                <a:latin typeface="Playfair Display"/>
                <a:ea typeface="Playfair Display"/>
                <a:cs typeface="Playfair Display"/>
                <a:sym typeface="Playfair Display"/>
              </a:rPr>
              <a:t>2.Vaibhav Goyal</a:t>
            </a:r>
            <a:endParaRPr sz="2300">
              <a:solidFill>
                <a:schemeClr val="dk1"/>
              </a:solidFill>
              <a:latin typeface="Playfair Display"/>
              <a:ea typeface="Playfair Display"/>
              <a:cs typeface="Playfair Display"/>
              <a:sym typeface="Playfair Display"/>
            </a:endParaRPr>
          </a:p>
          <a:p>
            <a:pPr marL="0" lvl="0" indent="0" algn="l" rtl="0">
              <a:lnSpc>
                <a:spcPct val="100000"/>
              </a:lnSpc>
              <a:spcBef>
                <a:spcPts val="0"/>
              </a:spcBef>
              <a:spcAft>
                <a:spcPts val="0"/>
              </a:spcAft>
              <a:buNone/>
            </a:pPr>
            <a:r>
              <a:rPr lang="en-GB" sz="2300">
                <a:solidFill>
                  <a:schemeClr val="dk1"/>
                </a:solidFill>
                <a:latin typeface="Playfair Display"/>
                <a:ea typeface="Playfair Display"/>
                <a:cs typeface="Playfair Display"/>
                <a:sym typeface="Playfair Display"/>
              </a:rPr>
              <a:t>3.Khushboo Joshi</a:t>
            </a:r>
            <a:endParaRPr sz="2300">
              <a:solidFill>
                <a:schemeClr val="dk1"/>
              </a:solidFill>
              <a:latin typeface="Playfair Display"/>
              <a:ea typeface="Playfair Display"/>
              <a:cs typeface="Playfair Display"/>
              <a:sym typeface="Playfair Display"/>
            </a:endParaRPr>
          </a:p>
          <a:p>
            <a:pPr marL="0" lvl="0" indent="0" algn="l" rtl="0">
              <a:lnSpc>
                <a:spcPct val="100000"/>
              </a:lnSpc>
              <a:spcBef>
                <a:spcPts val="0"/>
              </a:spcBef>
              <a:spcAft>
                <a:spcPts val="0"/>
              </a:spcAft>
              <a:buNone/>
            </a:pPr>
            <a:r>
              <a:rPr lang="en-GB" sz="2300">
                <a:solidFill>
                  <a:schemeClr val="dk1"/>
                </a:solidFill>
                <a:latin typeface="Playfair Display"/>
                <a:ea typeface="Playfair Display"/>
                <a:cs typeface="Playfair Display"/>
                <a:sym typeface="Playfair Display"/>
              </a:rPr>
              <a:t>4.Harshit Kumar</a:t>
            </a:r>
            <a:endParaRPr sz="2300">
              <a:solidFill>
                <a:schemeClr val="dk1"/>
              </a:solidFill>
              <a:latin typeface="Playfair Display"/>
              <a:ea typeface="Playfair Display"/>
              <a:cs typeface="Playfair Display"/>
              <a:sym typeface="Playfair Display"/>
            </a:endParaRPr>
          </a:p>
          <a:p>
            <a:pPr marL="0" lvl="0" indent="0" algn="l" rtl="0">
              <a:lnSpc>
                <a:spcPct val="100000"/>
              </a:lnSpc>
              <a:spcBef>
                <a:spcPts val="0"/>
              </a:spcBef>
              <a:spcAft>
                <a:spcPts val="0"/>
              </a:spcAft>
              <a:buNone/>
            </a:pPr>
            <a:r>
              <a:rPr lang="en-GB" sz="2300">
                <a:solidFill>
                  <a:schemeClr val="dk1"/>
                </a:solidFill>
                <a:latin typeface="Playfair Display"/>
                <a:ea typeface="Playfair Display"/>
                <a:cs typeface="Playfair Display"/>
                <a:sym typeface="Playfair Display"/>
              </a:rPr>
              <a:t>5.Gurusaran S</a:t>
            </a:r>
            <a:endParaRPr sz="2300">
              <a:latin typeface="Playfair Display"/>
              <a:ea typeface="Playfair Display"/>
              <a:cs typeface="Playfair Display"/>
              <a:sym typeface="Playfair Displa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1400"/>
                                        <p:tgtEl>
                                          <p:spTgt spid="110"/>
                                        </p:tgtEl>
                                        <p:attrNameLst>
                                          <p:attrName>ppt_x</p:attrName>
                                        </p:attrNameLst>
                                      </p:cBhvr>
                                      <p:tavLst>
                                        <p:tav tm="0" fmla="">
                                          <p:val>
                                            <p:strVal val="#ppt_x+1"/>
                                          </p:val>
                                        </p:tav>
                                        <p:tav tm="100000" fmla="">
                                          <p:val>
                                            <p:strVal val="#ppt_x"/>
                                          </p:val>
                                        </p:tav>
                                      </p:tavLst>
                                    </p:anim>
                                  </p:childTnLst>
                                </p:cTn>
                              </p:par>
                            </p:childTnLst>
                          </p:cTn>
                        </p:par>
                        <p:par>
                          <p:cTn id="8" fill="hold">
                            <p:stCondLst>
                              <p:cond delay="1500"/>
                            </p:stCondLst>
                            <p:childTnLst>
                              <p:par>
                                <p:cTn id="9" presetID="2" presetClass="entr" presetSubtype="4"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 calcmode="lin" valueType="num">
                                      <p:cBhvr additive="base">
                                        <p:cTn id="11" dur="1000"/>
                                        <p:tgtEl>
                                          <p:spTgt spid="108"/>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179700" y="82575"/>
            <a:ext cx="8815500" cy="665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990"/>
              <a:buFont typeface="Arial" panose="020B0604020202020204"/>
              <a:buNone/>
            </a:pPr>
            <a:r>
              <a:rPr lang="en-GB" sz="4400" b="1">
                <a:solidFill>
                  <a:srgbClr val="581BBE"/>
                </a:solidFill>
                <a:latin typeface="Alfa Slab One" panose="00000500000000000000"/>
                <a:ea typeface="Alfa Slab One" panose="00000500000000000000"/>
                <a:cs typeface="Alfa Slab One" panose="00000500000000000000"/>
                <a:sym typeface="Alfa Slab One" panose="00000500000000000000"/>
              </a:rPr>
              <a:t>       </a:t>
            </a:r>
            <a:r>
              <a:rPr lang="en-GB" sz="4400" b="1">
                <a:latin typeface="Alfa Slab One" panose="00000500000000000000"/>
                <a:ea typeface="Alfa Slab One" panose="00000500000000000000"/>
                <a:cs typeface="Alfa Slab One" panose="00000500000000000000"/>
                <a:sym typeface="Alfa Slab One" panose="00000500000000000000"/>
              </a:rPr>
              <a:t>Problem Statement</a:t>
            </a:r>
            <a:endParaRPr sz="4400" b="1">
              <a:latin typeface="Alfa Slab One" panose="00000500000000000000"/>
              <a:ea typeface="Alfa Slab One" panose="00000500000000000000"/>
              <a:cs typeface="Alfa Slab One" panose="00000500000000000000"/>
              <a:sym typeface="Alfa Slab One" panose="00000500000000000000"/>
            </a:endParaRPr>
          </a:p>
          <a:p>
            <a:pPr marL="0" lvl="0" indent="0" algn="l" rtl="0">
              <a:spcBef>
                <a:spcPts val="0"/>
              </a:spcBef>
              <a:spcAft>
                <a:spcPts val="0"/>
              </a:spcAft>
              <a:buSzPts val="990"/>
              <a:buNone/>
            </a:pPr>
            <a:endParaRPr sz="2520"/>
          </a:p>
        </p:txBody>
      </p:sp>
      <p:pic>
        <p:nvPicPr>
          <p:cNvPr id="116" name="Google Shape;116;p27"/>
          <p:cNvPicPr preferRelativeResize="0"/>
          <p:nvPr/>
        </p:nvPicPr>
        <p:blipFill>
          <a:blip r:embed="rId1"/>
          <a:stretch>
            <a:fillRect/>
          </a:stretch>
        </p:blipFill>
        <p:spPr>
          <a:xfrm>
            <a:off x="471125" y="1349425"/>
            <a:ext cx="8203376" cy="3672650"/>
          </a:xfrm>
          <a:prstGeom prst="rect">
            <a:avLst/>
          </a:prstGeom>
          <a:noFill/>
          <a:ln>
            <a:noFill/>
          </a:ln>
        </p:spPr>
      </p:pic>
      <p:sp>
        <p:nvSpPr>
          <p:cNvPr id="117" name="Google Shape;117;p27"/>
          <p:cNvSpPr txBox="1"/>
          <p:nvPr>
            <p:ph type="body" idx="1"/>
          </p:nvPr>
        </p:nvSpPr>
        <p:spPr>
          <a:xfrm>
            <a:off x="0" y="971400"/>
            <a:ext cx="9144000" cy="41721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sz="2100">
                <a:solidFill>
                  <a:schemeClr val="dk1"/>
                </a:solidFill>
              </a:rPr>
              <a:t>"In a fragmented travel and transportation industry, where users often struggle with multiple platforms and tedious comparisons, our website emerges as the ultimate solution. We aim to revolutionize the way people travel by offering a single, seamless platform that combines booking tickets for </a:t>
            </a:r>
            <a:r>
              <a:rPr lang="en-US" altLang="en-GB" sz="2100">
                <a:solidFill>
                  <a:schemeClr val="dk1"/>
                </a:solidFill>
              </a:rPr>
              <a:t>travel planning</a:t>
            </a:r>
            <a:r>
              <a:rPr lang="en-GB" sz="2100">
                <a:solidFill>
                  <a:schemeClr val="dk1"/>
                </a:solidFill>
              </a:rPr>
              <a:t>. Our comprehensive website streamlines the booking process, eliminating the need to visit multiple platforms. With real-time data, competitive prices, and user-friendly interface, we empower travelers to effortlessly plan their journeys, saving valuable time and providing convenience like never before. Say goodbye to the hassle of juggling between websites and embrace the all-in-one travel and transportation experience."</a:t>
            </a:r>
            <a:endParaRPr sz="2100" b="1">
              <a:solidFill>
                <a:schemeClr val="dk1"/>
              </a:solidFill>
            </a:endParaRPr>
          </a:p>
          <a:p>
            <a:pPr marL="0" lvl="0" indent="0" algn="just" rtl="0">
              <a:lnSpc>
                <a:spcPct val="100000"/>
              </a:lnSpc>
              <a:spcBef>
                <a:spcPts val="0"/>
              </a:spcBef>
              <a:spcAft>
                <a:spcPts val="0"/>
              </a:spcAft>
              <a:buClr>
                <a:schemeClr val="dk1"/>
              </a:buClr>
              <a:buSzPts val="1100"/>
              <a:buFont typeface="Arial" panose="020B0604020202020204"/>
              <a:buNone/>
            </a:pPr>
            <a:endParaRPr sz="2100" b="1">
              <a:solidFill>
                <a:schemeClr val="dk1"/>
              </a:solidFill>
            </a:endParaRPr>
          </a:p>
          <a:p>
            <a:pPr marL="0" lvl="0" indent="0" algn="l" rtl="0">
              <a:spcBef>
                <a:spcPts val="0"/>
              </a:spcBef>
              <a:spcAft>
                <a:spcPts val="120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additive="base">
                                        <p:cTn id="7" dur="2500"/>
                                        <p:tgtEl>
                                          <p:spTgt spid="115"/>
                                        </p:tgtEl>
                                        <p:attrNameLst>
                                          <p:attrName>ppt_w</p:attrName>
                                        </p:attrNameLst>
                                      </p:cBhvr>
                                      <p:tavLst>
                                        <p:tav tm="0" fmla="">
                                          <p:val>
                                            <p:fltVal val="0"/>
                                          </p:val>
                                        </p:tav>
                                        <p:tav tm="100000" fmla="">
                                          <p:val>
                                            <p:strVal val="#ppt_w"/>
                                          </p:val>
                                        </p:tav>
                                      </p:tavLst>
                                    </p:anim>
                                    <p:anim calcmode="lin" valueType="num">
                                      <p:cBhvr additive="base">
                                        <p:cTn id="8" dur="2500"/>
                                        <p:tgtEl>
                                          <p:spTgt spid="115"/>
                                        </p:tgtEl>
                                        <p:attrNameLst>
                                          <p:attrName>ppt_h</p:attrName>
                                        </p:attrNameLst>
                                      </p:cBhvr>
                                      <p:tavLst>
                                        <p:tav tm="0" fmla="">
                                          <p:val>
                                            <p:fltVal val="0"/>
                                          </p:val>
                                        </p:tav>
                                        <p:tav tm="100000" fmla="">
                                          <p:val>
                                            <p:strVal val="#ppt_h"/>
                                          </p:val>
                                        </p:tav>
                                      </p:tavLst>
                                    </p:anim>
                                  </p:childTnLst>
                                </p:cTn>
                              </p:par>
                              <p:par>
                                <p:cTn id="9" presetID="8" presetClass="emph" presetSubtype="0" fill="hold" nodeType="withEffect">
                                  <p:stCondLst>
                                    <p:cond delay="0"/>
                                  </p:stCondLst>
                                  <p:childTnLst>
                                    <p:animRot by="-21600000">
                                      <p:cBhvr>
                                        <p:cTn id="10" dur="3000" fill="hold"/>
                                        <p:tgtEl>
                                          <p:spTgt spid="116"/>
                                        </p:tgtEl>
                                        <p:attrNameLst>
                                          <p:attrName>r</p:attrName>
                                        </p:attrNameLst>
                                      </p:cBhvr>
                                    </p:animRot>
                                  </p:childTnLst>
                                </p:cTn>
                              </p:par>
                            </p:childTnLst>
                          </p:cTn>
                        </p:par>
                        <p:par>
                          <p:cTn id="11" fill="hold">
                            <p:stCondLst>
                              <p:cond delay="2500"/>
                            </p:stCondLst>
                            <p:childTnLst>
                              <p:par>
                                <p:cTn id="12" presetID="2" presetClass="exit" presetSubtype="2" fill="hold" nodeType="afterEffect">
                                  <p:stCondLst>
                                    <p:cond delay="0"/>
                                  </p:stCondLst>
                                  <p:childTnLst>
                                    <p:anim calcmode="lin" valueType="num">
                                      <p:cBhvr additive="base">
                                        <p:cTn id="13" dur="2300"/>
                                        <p:tgtEl>
                                          <p:spTgt spid="116"/>
                                        </p:tgtEl>
                                        <p:attrNameLst>
                                          <p:attrName>ppt_x</p:attrName>
                                        </p:attrNameLst>
                                      </p:cBhvr>
                                      <p:tavLst>
                                        <p:tav tm="0" fmla="">
                                          <p:val>
                                            <p:strVal val="#ppt_x"/>
                                          </p:val>
                                        </p:tav>
                                        <p:tav tm="100000" fmla="">
                                          <p:val>
                                            <p:strVal val="#ppt_x+1"/>
                                          </p:val>
                                        </p:tav>
                                      </p:tavLst>
                                    </p:anim>
                                    <p:set>
                                      <p:cBhvr>
                                        <p:cTn id="14" dur="1" fill="hold">
                                          <p:stCondLst>
                                            <p:cond delay="2300"/>
                                          </p:stCondLst>
                                        </p:cTn>
                                        <p:tgtEl>
                                          <p:spTgt spid="116"/>
                                        </p:tgtEl>
                                        <p:attrNameLst>
                                          <p:attrName>style.visibility</p:attrName>
                                        </p:attrNameLst>
                                      </p:cBhvr>
                                      <p:to>
                                        <p:strVal val="hidden"/>
                                      </p:to>
                                    </p:set>
                                  </p:childTnLst>
                                </p:cTn>
                              </p:par>
                            </p:childTnLst>
                          </p:cTn>
                        </p:par>
                        <p:par>
                          <p:cTn id="15" fill="hold">
                            <p:stCondLst>
                              <p:cond delay="5000"/>
                            </p:stCondLst>
                            <p:childTnLst>
                              <p:par>
                                <p:cTn id="16" presetID="2" presetClass="entr" presetSubtype="2" fill="hold" nodeType="afterEffect">
                                  <p:stCondLst>
                                    <p:cond delay="0"/>
                                  </p:stCondLst>
                                  <p:childTnLst>
                                    <p:set>
                                      <p:cBhvr>
                                        <p:cTn id="17" dur="1" fill="hold">
                                          <p:stCondLst>
                                            <p:cond delay="0"/>
                                          </p:stCondLst>
                                        </p:cTn>
                                        <p:tgtEl>
                                          <p:spTgt spid="117"/>
                                        </p:tgtEl>
                                        <p:attrNameLst>
                                          <p:attrName>style.visibility</p:attrName>
                                        </p:attrNameLst>
                                      </p:cBhvr>
                                      <p:to>
                                        <p:strVal val="visible"/>
                                      </p:to>
                                    </p:set>
                                    <p:anim calcmode="lin" valueType="num">
                                      <p:cBhvr additive="base">
                                        <p:cTn id="18" dur="2000"/>
                                        <p:tgtEl>
                                          <p:spTgt spid="117"/>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98275" y="0"/>
            <a:ext cx="8611500"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en-GB" sz="4400" b="1">
                <a:latin typeface="Alfa Slab One" panose="00000500000000000000"/>
                <a:ea typeface="Alfa Slab One" panose="00000500000000000000"/>
                <a:cs typeface="Alfa Slab One" panose="00000500000000000000"/>
                <a:sym typeface="Alfa Slab One" panose="00000500000000000000"/>
              </a:rPr>
              <a:t>       Project Overview</a:t>
            </a:r>
            <a:endParaRPr sz="6000">
              <a:latin typeface="Alfa Slab One" panose="00000500000000000000"/>
              <a:ea typeface="Alfa Slab One" panose="00000500000000000000"/>
              <a:cs typeface="Alfa Slab One" panose="00000500000000000000"/>
              <a:sym typeface="Alfa Slab One" panose="00000500000000000000"/>
            </a:endParaRPr>
          </a:p>
        </p:txBody>
      </p:sp>
      <p:sp>
        <p:nvSpPr>
          <p:cNvPr id="123" name="Google Shape;123;p28"/>
          <p:cNvSpPr txBox="1"/>
          <p:nvPr>
            <p:ph type="body" idx="1"/>
          </p:nvPr>
        </p:nvSpPr>
        <p:spPr>
          <a:xfrm>
            <a:off x="136000" y="755450"/>
            <a:ext cx="8873700" cy="4251900"/>
          </a:xfrm>
          <a:prstGeom prst="rect">
            <a:avLst/>
          </a:prstGeom>
        </p:spPr>
        <p:txBody>
          <a:bodyPr spcFirstLastPara="1" wrap="square" lIns="91425" tIns="91425" rIns="91425" bIns="91425" anchor="t" anchorCtr="0">
            <a:noAutofit/>
          </a:bodyPr>
          <a:lstStyle/>
          <a:p>
            <a:pPr marL="457200" lvl="0" indent="-361950" algn="just" rtl="0">
              <a:lnSpc>
                <a:spcPct val="100000"/>
              </a:lnSpc>
              <a:spcBef>
                <a:spcPts val="0"/>
              </a:spcBef>
              <a:spcAft>
                <a:spcPts val="0"/>
              </a:spcAft>
              <a:buClr>
                <a:schemeClr val="dk1"/>
              </a:buClr>
              <a:buSzPts val="2100"/>
              <a:buChar char="➢"/>
            </a:pPr>
            <a:r>
              <a:rPr lang="en-GB" sz="2100">
                <a:solidFill>
                  <a:schemeClr val="dk1"/>
                </a:solidFill>
              </a:rPr>
              <a:t>Our project aims to revolutionize the travel and transportation industry by providing a unified platform that seamlessly integrates </a:t>
            </a:r>
            <a:r>
              <a:rPr lang="en-US" altLang="en-GB" sz="2100">
                <a:solidFill>
                  <a:schemeClr val="dk1"/>
                </a:solidFill>
              </a:rPr>
              <a:t>tour planning</a:t>
            </a:r>
            <a:r>
              <a:rPr lang="en-GB" sz="2100">
                <a:solidFill>
                  <a:schemeClr val="dk1"/>
                </a:solidFill>
              </a:rPr>
              <a:t>, offering users an unparalleled travel experience.</a:t>
            </a:r>
            <a:endParaRPr sz="2100">
              <a:solidFill>
                <a:schemeClr val="dk1"/>
              </a:solidFill>
            </a:endParaRPr>
          </a:p>
          <a:p>
            <a:pPr marL="457200" lvl="0" indent="-361950" algn="just" rtl="0">
              <a:lnSpc>
                <a:spcPct val="100000"/>
              </a:lnSpc>
              <a:spcBef>
                <a:spcPts val="0"/>
              </a:spcBef>
              <a:spcAft>
                <a:spcPts val="0"/>
              </a:spcAft>
              <a:buClr>
                <a:schemeClr val="dk1"/>
              </a:buClr>
              <a:buSzPts val="2100"/>
              <a:buChar char="➢"/>
            </a:pPr>
            <a:r>
              <a:rPr lang="en-GB" sz="2100">
                <a:solidFill>
                  <a:schemeClr val="dk1"/>
                </a:solidFill>
              </a:rPr>
              <a:t>We envision a comprehensive online travel hub that caters to all travel needs, from booking to itinerary management, simplifying the journey and empowering travelers with convenience and personalized recommendations across various modes of transportation.</a:t>
            </a:r>
            <a:endParaRPr sz="2100">
              <a:solidFill>
                <a:schemeClr val="dk1"/>
              </a:solidFill>
            </a:endParaRPr>
          </a:p>
          <a:p>
            <a:pPr marL="457200" lvl="0" indent="-361950" algn="just" rtl="0">
              <a:lnSpc>
                <a:spcPct val="100000"/>
              </a:lnSpc>
              <a:spcBef>
                <a:spcPts val="0"/>
              </a:spcBef>
              <a:spcAft>
                <a:spcPts val="0"/>
              </a:spcAft>
              <a:buClr>
                <a:schemeClr val="dk1"/>
              </a:buClr>
              <a:buSzPts val="2100"/>
              <a:buChar char="➢"/>
            </a:pPr>
            <a:r>
              <a:rPr lang="en-GB" sz="2100">
                <a:solidFill>
                  <a:schemeClr val="dk1"/>
                </a:solidFill>
              </a:rPr>
              <a:t>By leveraging advanced technology and strategic partnerships, our project aims to disrupt traditional travel planning methods and empower users to explore the world with ease, efficiency, and affordability.</a:t>
            </a:r>
            <a:endParaRPr sz="2100">
              <a:solidFill>
                <a:schemeClr val="dk1"/>
              </a:solidFill>
            </a:endParaRPr>
          </a:p>
          <a:p>
            <a:pPr marL="0" lvl="0" indent="0" algn="l" rtl="0">
              <a:spcBef>
                <a:spcPts val="0"/>
              </a:spcBef>
              <a:spcAft>
                <a:spcPts val="120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40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23">
                                            <p:txEl>
                                              <p:pRg st="0" end="0"/>
                                            </p:txEl>
                                          </p:spTgt>
                                        </p:tgtEl>
                                        <p:attrNameLst>
                                          <p:attrName>style.visibility</p:attrName>
                                        </p:attrNameLst>
                                      </p:cBhvr>
                                      <p:to>
                                        <p:strVal val="visible"/>
                                      </p:to>
                                    </p:set>
                                    <p:anim calcmode="lin" valueType="num">
                                      <p:cBhvr additive="base">
                                        <p:cTn id="12" dur="1000"/>
                                        <p:tgtEl>
                                          <p:spTgt spid="12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23">
                                            <p:txEl>
                                              <p:pRg st="1" end="1"/>
                                            </p:txEl>
                                          </p:spTgt>
                                        </p:tgtEl>
                                        <p:attrNameLst>
                                          <p:attrName>style.visibility</p:attrName>
                                        </p:attrNameLst>
                                      </p:cBhvr>
                                      <p:to>
                                        <p:strVal val="visible"/>
                                      </p:to>
                                    </p:set>
                                    <p:anim calcmode="lin" valueType="num">
                                      <p:cBhvr additive="base">
                                        <p:cTn id="17" dur="1000"/>
                                        <p:tgtEl>
                                          <p:spTgt spid="123">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23">
                                            <p:txEl>
                                              <p:pRg st="2" end="2"/>
                                            </p:txEl>
                                          </p:spTgt>
                                        </p:tgtEl>
                                        <p:attrNameLst>
                                          <p:attrName>style.visibility</p:attrName>
                                        </p:attrNameLst>
                                      </p:cBhvr>
                                      <p:to>
                                        <p:strVal val="visible"/>
                                      </p:to>
                                    </p:set>
                                    <p:anim calcmode="lin" valueType="num">
                                      <p:cBhvr additive="base">
                                        <p:cTn id="22" dur="1000"/>
                                        <p:tgtEl>
                                          <p:spTgt spid="123">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23">
                                            <p:txEl>
                                              <p:pRg st="3" end="3"/>
                                            </p:txEl>
                                          </p:spTgt>
                                        </p:tgtEl>
                                        <p:attrNameLst>
                                          <p:attrName>style.visibility</p:attrName>
                                        </p:attrNameLst>
                                      </p:cBhvr>
                                      <p:to>
                                        <p:strVal val="visible"/>
                                      </p:to>
                                    </p:set>
                                    <p:anim calcmode="lin" valueType="num">
                                      <p:cBhvr additive="base">
                                        <p:cTn id="27" dur="1000"/>
                                        <p:tgtEl>
                                          <p:spTgt spid="123">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9"/>
          <p:cNvSpPr txBox="1"/>
          <p:nvPr>
            <p:ph type="title"/>
          </p:nvPr>
        </p:nvSpPr>
        <p:spPr>
          <a:xfrm>
            <a:off x="311700" y="82575"/>
            <a:ext cx="8520600" cy="6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en-GB" sz="4400" b="1"/>
              <a:t>            </a:t>
            </a:r>
            <a:r>
              <a:rPr lang="en-GB" sz="4400" b="1">
                <a:latin typeface="Alfa Slab One" panose="00000500000000000000"/>
                <a:ea typeface="Alfa Slab One" panose="00000500000000000000"/>
                <a:cs typeface="Alfa Slab One" panose="00000500000000000000"/>
                <a:sym typeface="Alfa Slab One" panose="00000500000000000000"/>
              </a:rPr>
              <a:t> Project Scope</a:t>
            </a:r>
            <a:endParaRPr sz="4400">
              <a:latin typeface="Alfa Slab One" panose="00000500000000000000"/>
              <a:ea typeface="Alfa Slab One" panose="00000500000000000000"/>
              <a:cs typeface="Alfa Slab One" panose="00000500000000000000"/>
              <a:sym typeface="Alfa Slab One" panose="00000500000000000000"/>
            </a:endParaRPr>
          </a:p>
        </p:txBody>
      </p:sp>
      <p:pic>
        <p:nvPicPr>
          <p:cNvPr id="129" name="Google Shape;129;p29"/>
          <p:cNvPicPr preferRelativeResize="0"/>
          <p:nvPr/>
        </p:nvPicPr>
        <p:blipFill>
          <a:blip r:embed="rId1"/>
          <a:stretch>
            <a:fillRect/>
          </a:stretch>
        </p:blipFill>
        <p:spPr>
          <a:xfrm>
            <a:off x="152400" y="1080000"/>
            <a:ext cx="8828076" cy="3985800"/>
          </a:xfrm>
          <a:prstGeom prst="rect">
            <a:avLst/>
          </a:prstGeom>
          <a:noFill/>
          <a:ln>
            <a:noFill/>
          </a:ln>
        </p:spPr>
      </p:pic>
      <p:sp>
        <p:nvSpPr>
          <p:cNvPr id="130" name="Google Shape;130;p29"/>
          <p:cNvSpPr txBox="1"/>
          <p:nvPr>
            <p:ph type="body" idx="1"/>
          </p:nvPr>
        </p:nvSpPr>
        <p:spPr>
          <a:xfrm>
            <a:off x="152400" y="913100"/>
            <a:ext cx="8915400" cy="4225200"/>
          </a:xfrm>
          <a:prstGeom prst="rect">
            <a:avLst/>
          </a:prstGeom>
        </p:spPr>
        <p:txBody>
          <a:bodyPr spcFirstLastPara="1" wrap="square" lIns="91425" tIns="91425" rIns="91425" bIns="91425" anchor="t" anchorCtr="0">
            <a:noAutofit/>
          </a:bodyPr>
          <a:lstStyle/>
          <a:p>
            <a:pPr marL="266700" lvl="0" indent="-400050" algn="just" rtl="0">
              <a:lnSpc>
                <a:spcPct val="100000"/>
              </a:lnSpc>
              <a:spcBef>
                <a:spcPts val="0"/>
              </a:spcBef>
              <a:spcAft>
                <a:spcPts val="0"/>
              </a:spcAft>
              <a:buClr>
                <a:schemeClr val="dk1"/>
              </a:buClr>
              <a:buSzPts val="2100"/>
              <a:buFont typeface="Arial" panose="020B0604020202020204"/>
              <a:buChar char="➢"/>
            </a:pPr>
            <a:r>
              <a:rPr lang="en-GB" sz="2100">
                <a:solidFill>
                  <a:schemeClr val="dk1"/>
                </a:solidFill>
              </a:rPr>
              <a:t>The project scope includes the development of a user-centric website that combines multiple travel and transportation services, allowing users to seamlessly search, compare, and book </a:t>
            </a:r>
            <a:r>
              <a:rPr lang="en-US" altLang="en-GB" sz="2100">
                <a:solidFill>
                  <a:schemeClr val="dk1"/>
                </a:solidFill>
              </a:rPr>
              <a:t>tours,</a:t>
            </a:r>
            <a:r>
              <a:rPr lang="en-GB" sz="2100">
                <a:solidFill>
                  <a:schemeClr val="dk1"/>
                </a:solidFill>
              </a:rPr>
              <a:t> all in one place.</a:t>
            </a:r>
            <a:endParaRPr sz="2100">
              <a:solidFill>
                <a:schemeClr val="dk1"/>
              </a:solidFill>
            </a:endParaRPr>
          </a:p>
          <a:p>
            <a:pPr marL="266700" lvl="0" indent="-400050" algn="just" rtl="0">
              <a:lnSpc>
                <a:spcPct val="100000"/>
              </a:lnSpc>
              <a:spcBef>
                <a:spcPts val="0"/>
              </a:spcBef>
              <a:spcAft>
                <a:spcPts val="0"/>
              </a:spcAft>
              <a:buClr>
                <a:schemeClr val="dk1"/>
              </a:buClr>
              <a:buSzPts val="2100"/>
              <a:buFont typeface="Arial" panose="020B0604020202020204"/>
              <a:buChar char="➢"/>
            </a:pPr>
            <a:r>
              <a:rPr lang="en-GB" sz="2100">
                <a:solidFill>
                  <a:schemeClr val="dk1"/>
                </a:solidFill>
              </a:rPr>
              <a:t>We will prioritize integrating real-time data, ensuring accurate availability, pricing, and schedules across all services</a:t>
            </a:r>
            <a:r>
              <a:rPr lang="en-US" altLang="en-GB" sz="2100">
                <a:solidFill>
                  <a:schemeClr val="dk1"/>
                </a:solidFill>
              </a:rPr>
              <a:t>,</a:t>
            </a:r>
            <a:r>
              <a:rPr lang="en-GB" sz="2100">
                <a:solidFill>
                  <a:schemeClr val="dk1"/>
                </a:solidFill>
              </a:rPr>
              <a:t> providing users with up-to-date information to make informed decisions.</a:t>
            </a:r>
            <a:endParaRPr sz="2100">
              <a:solidFill>
                <a:schemeClr val="dk1"/>
              </a:solidFill>
            </a:endParaRPr>
          </a:p>
          <a:p>
            <a:pPr marL="266700" lvl="0" indent="-400050" algn="just" rtl="0">
              <a:lnSpc>
                <a:spcPct val="100000"/>
              </a:lnSpc>
              <a:spcBef>
                <a:spcPts val="0"/>
              </a:spcBef>
              <a:spcAft>
                <a:spcPts val="0"/>
              </a:spcAft>
              <a:buClr>
                <a:schemeClr val="dk1"/>
              </a:buClr>
              <a:buSzPts val="2100"/>
              <a:buFont typeface="Arial" panose="020B0604020202020204"/>
              <a:buChar char="➢"/>
            </a:pPr>
            <a:r>
              <a:rPr lang="en-GB" sz="2100">
                <a:solidFill>
                  <a:schemeClr val="dk1"/>
                </a:solidFill>
              </a:rPr>
              <a:t>The scope also includes implementing personalized recommendation algorithms, intuitive user interfaces, and robust customer support systems to enhance the overall user experience across all travel options.</a:t>
            </a:r>
            <a:endParaRPr sz="2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3000"/>
                                        <p:tgtEl>
                                          <p:spTgt spid="128"/>
                                        </p:tgtEl>
                                      </p:cBhvr>
                                    </p:animEffect>
                                  </p:childTnLst>
                                </p:cTn>
                              </p:par>
                              <p:par>
                                <p:cTn id="8" presetID="23" presetClass="entr" presetSubtype="16" fill="hold" nodeType="withEffect">
                                  <p:stCondLst>
                                    <p:cond delay="0"/>
                                  </p:stCondLst>
                                  <p:childTnLst>
                                    <p:set>
                                      <p:cBhvr>
                                        <p:cTn id="9" dur="1" fill="hold">
                                          <p:stCondLst>
                                            <p:cond delay="0"/>
                                          </p:stCondLst>
                                        </p:cTn>
                                        <p:tgtEl>
                                          <p:spTgt spid="129"/>
                                        </p:tgtEl>
                                        <p:attrNameLst>
                                          <p:attrName>style.visibility</p:attrName>
                                        </p:attrNameLst>
                                      </p:cBhvr>
                                      <p:to>
                                        <p:strVal val="visible"/>
                                      </p:to>
                                    </p:set>
                                    <p:anim calcmode="lin" valueType="num">
                                      <p:cBhvr additive="base">
                                        <p:cTn id="10" dur="2500"/>
                                        <p:tgtEl>
                                          <p:spTgt spid="129"/>
                                        </p:tgtEl>
                                        <p:attrNameLst>
                                          <p:attrName>ppt_w</p:attrName>
                                        </p:attrNameLst>
                                      </p:cBhvr>
                                      <p:tavLst>
                                        <p:tav tm="0" fmla="">
                                          <p:val>
                                            <p:fltVal val="0"/>
                                          </p:val>
                                        </p:tav>
                                        <p:tav tm="100000" fmla="">
                                          <p:val>
                                            <p:strVal val="#ppt_w"/>
                                          </p:val>
                                        </p:tav>
                                      </p:tavLst>
                                    </p:anim>
                                    <p:anim calcmode="lin" valueType="num">
                                      <p:cBhvr additive="base">
                                        <p:cTn id="11" dur="2500"/>
                                        <p:tgtEl>
                                          <p:spTgt spid="129"/>
                                        </p:tgtEl>
                                        <p:attrNameLst>
                                          <p:attrName>ppt_h</p:attrName>
                                        </p:attrNameLst>
                                      </p:cBhvr>
                                      <p:tavLst>
                                        <p:tav tm="0" fmla="">
                                          <p:val>
                                            <p:fltVal val="0"/>
                                          </p:val>
                                        </p:tav>
                                        <p:tav tm="100000" fmla="">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ID="2" presetClass="exit" presetSubtype="2" fill="hold" nodeType="clickEffect">
                                  <p:stCondLst>
                                    <p:cond delay="0"/>
                                  </p:stCondLst>
                                  <p:childTnLst>
                                    <p:anim calcmode="lin" valueType="num">
                                      <p:cBhvr additive="base">
                                        <p:cTn id="15" dur="2500"/>
                                        <p:tgtEl>
                                          <p:spTgt spid="129"/>
                                        </p:tgtEl>
                                        <p:attrNameLst>
                                          <p:attrName>ppt_x</p:attrName>
                                        </p:attrNameLst>
                                      </p:cBhvr>
                                      <p:tavLst>
                                        <p:tav tm="0" fmla="">
                                          <p:val>
                                            <p:strVal val="#ppt_x"/>
                                          </p:val>
                                        </p:tav>
                                        <p:tav tm="100000" fmla="">
                                          <p:val>
                                            <p:strVal val="#ppt_x+1"/>
                                          </p:val>
                                        </p:tav>
                                      </p:tavLst>
                                    </p:anim>
                                    <p:set>
                                      <p:cBhvr>
                                        <p:cTn id="16" dur="1" fill="hold">
                                          <p:stCondLst>
                                            <p:cond delay="2500"/>
                                          </p:stCondLst>
                                        </p:cTn>
                                        <p:tgtEl>
                                          <p:spTgt spid="12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30">
                                            <p:txEl>
                                              <p:pRg st="0" end="0"/>
                                            </p:txEl>
                                          </p:spTgt>
                                        </p:tgtEl>
                                        <p:attrNameLst>
                                          <p:attrName>style.visibility</p:attrName>
                                        </p:attrNameLst>
                                      </p:cBhvr>
                                      <p:to>
                                        <p:strVal val="visible"/>
                                      </p:to>
                                    </p:set>
                                    <p:anim calcmode="lin" valueType="num">
                                      <p:cBhvr additive="base">
                                        <p:cTn id="21" dur="2000"/>
                                        <p:tgtEl>
                                          <p:spTgt spid="130">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130">
                                            <p:txEl>
                                              <p:pRg st="1" end="1"/>
                                            </p:txEl>
                                          </p:spTgt>
                                        </p:tgtEl>
                                        <p:attrNameLst>
                                          <p:attrName>style.visibility</p:attrName>
                                        </p:attrNameLst>
                                      </p:cBhvr>
                                      <p:to>
                                        <p:strVal val="visible"/>
                                      </p:to>
                                    </p:set>
                                    <p:anim calcmode="lin" valueType="num">
                                      <p:cBhvr additive="base">
                                        <p:cTn id="26" dur="2000"/>
                                        <p:tgtEl>
                                          <p:spTgt spid="130">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30">
                                            <p:txEl>
                                              <p:pRg st="2" end="2"/>
                                            </p:txEl>
                                          </p:spTgt>
                                        </p:tgtEl>
                                        <p:attrNameLst>
                                          <p:attrName>style.visibility</p:attrName>
                                        </p:attrNameLst>
                                      </p:cBhvr>
                                      <p:to>
                                        <p:strVal val="visible"/>
                                      </p:to>
                                    </p:set>
                                    <p:anim calcmode="lin" valueType="num">
                                      <p:cBhvr additive="base">
                                        <p:cTn id="31" dur="2000"/>
                                        <p:tgtEl>
                                          <p:spTgt spid="130">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311700" y="82575"/>
            <a:ext cx="8520600" cy="728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en-GB" sz="4400" b="1"/>
              <a:t>         </a:t>
            </a:r>
            <a:r>
              <a:rPr lang="en-GB" sz="4400" b="1">
                <a:latin typeface="Alfa Slab One" panose="00000500000000000000"/>
                <a:ea typeface="Alfa Slab One" panose="00000500000000000000"/>
                <a:cs typeface="Alfa Slab One" panose="00000500000000000000"/>
                <a:sym typeface="Alfa Slab One" panose="00000500000000000000"/>
              </a:rPr>
              <a:t>Project Objectives</a:t>
            </a:r>
            <a:endParaRPr sz="4400" b="1">
              <a:latin typeface="Alfa Slab One" panose="00000500000000000000"/>
              <a:ea typeface="Alfa Slab One" panose="00000500000000000000"/>
              <a:cs typeface="Alfa Slab One" panose="00000500000000000000"/>
              <a:sym typeface="Alfa Slab One" panose="00000500000000000000"/>
            </a:endParaRPr>
          </a:p>
          <a:p>
            <a:pPr marL="0" lvl="0" indent="0" algn="l" rtl="0">
              <a:spcBef>
                <a:spcPts val="0"/>
              </a:spcBef>
              <a:spcAft>
                <a:spcPts val="0"/>
              </a:spcAft>
              <a:buNone/>
            </a:pPr>
            <a:r>
              <a:rPr lang="en-GB"/>
              <a:t>   </a:t>
            </a:r>
            <a:endParaRPr lang="en-GB"/>
          </a:p>
        </p:txBody>
      </p:sp>
      <p:sp>
        <p:nvSpPr>
          <p:cNvPr id="144" name="Google Shape;144;p31"/>
          <p:cNvSpPr txBox="1"/>
          <p:nvPr>
            <p:ph type="body" idx="1"/>
          </p:nvPr>
        </p:nvSpPr>
        <p:spPr>
          <a:xfrm>
            <a:off x="106850" y="927675"/>
            <a:ext cx="4225800" cy="4215900"/>
          </a:xfrm>
          <a:prstGeom prst="rect">
            <a:avLst/>
          </a:prstGeom>
        </p:spPr>
        <p:txBody>
          <a:bodyPr spcFirstLastPara="1" wrap="square" lIns="91425" tIns="91425" rIns="91425" bIns="91425" anchor="t" anchorCtr="0">
            <a:normAutofit/>
          </a:bodyPr>
          <a:lstStyle/>
          <a:p>
            <a:pPr marL="266700" lvl="0" indent="-400050" algn="l" rtl="0">
              <a:lnSpc>
                <a:spcPct val="100000"/>
              </a:lnSpc>
              <a:spcBef>
                <a:spcPts val="0"/>
              </a:spcBef>
              <a:spcAft>
                <a:spcPts val="0"/>
              </a:spcAft>
              <a:buClr>
                <a:schemeClr val="dk1"/>
              </a:buClr>
              <a:buSzPts val="2100"/>
              <a:buFont typeface="Arial" panose="020B0604020202020204"/>
              <a:buChar char="➢"/>
            </a:pPr>
            <a:r>
              <a:rPr lang="en-GB" sz="2100">
                <a:solidFill>
                  <a:schemeClr val="dk1"/>
                </a:solidFill>
              </a:rPr>
              <a:t>Streamline the travel planning process by offering a unified platform that saves users time and effort, enabling them to seamlessly plan and book their entire travel journey within a single website.</a:t>
            </a:r>
            <a:endParaRPr sz="2100">
              <a:solidFill>
                <a:schemeClr val="dk1"/>
              </a:solidFill>
            </a:endParaRPr>
          </a:p>
          <a:p>
            <a:pPr marL="0" lvl="0" indent="0" algn="l" rtl="0">
              <a:spcBef>
                <a:spcPts val="0"/>
              </a:spcBef>
              <a:spcAft>
                <a:spcPts val="1200"/>
              </a:spcAft>
              <a:buNone/>
            </a:pPr>
            <a:endParaRPr sz="2100"/>
          </a:p>
        </p:txBody>
      </p:sp>
      <p:pic>
        <p:nvPicPr>
          <p:cNvPr id="145" name="Google Shape;145;p31"/>
          <p:cNvPicPr preferRelativeResize="0"/>
          <p:nvPr/>
        </p:nvPicPr>
        <p:blipFill>
          <a:blip r:embed="rId1"/>
          <a:stretch>
            <a:fillRect/>
          </a:stretch>
        </p:blipFill>
        <p:spPr>
          <a:xfrm>
            <a:off x="4332400" y="927675"/>
            <a:ext cx="4811601" cy="4215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2000"/>
                                        <p:tgtEl>
                                          <p:spTgt spid="143"/>
                                        </p:tgtEl>
                                      </p:cBhvr>
                                    </p:animEffect>
                                  </p:childTnLst>
                                </p:cTn>
                              </p:par>
                            </p:childTnLst>
                          </p:cTn>
                        </p:par>
                        <p:par>
                          <p:cTn id="8" fill="hold">
                            <p:stCondLst>
                              <p:cond delay="2000"/>
                            </p:stCondLst>
                            <p:childTnLst>
                              <p:par>
                                <p:cTn id="9" presetID="2" presetClass="entr" presetSubtype="2"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anim calcmode="lin" valueType="num">
                                      <p:cBhvr additive="base">
                                        <p:cTn id="11" dur="1000"/>
                                        <p:tgtEl>
                                          <p:spTgt spid="145"/>
                                        </p:tgtEl>
                                        <p:attrNameLst>
                                          <p:attrName>ppt_x</p:attrName>
                                        </p:attrNameLst>
                                      </p:cBhvr>
                                      <p:tavLst>
                                        <p:tav tm="0" fmla="">
                                          <p:val>
                                            <p:strVal val="#ppt_x+1"/>
                                          </p:val>
                                        </p:tav>
                                        <p:tav tm="100000" fmla="">
                                          <p:val>
                                            <p:strVal val="#ppt_x"/>
                                          </p:val>
                                        </p:tav>
                                      </p:tavLst>
                                    </p:anim>
                                  </p:childTnLst>
                                </p:cTn>
                              </p:par>
                            </p:childTnLst>
                          </p:cTn>
                        </p:par>
                        <p:par>
                          <p:cTn id="12" fill="hold">
                            <p:stCondLst>
                              <p:cond delay="3000"/>
                            </p:stCondLst>
                            <p:childTnLst>
                              <p:par>
                                <p:cTn id="13" presetID="2" presetClass="entr" presetSubtype="4" fill="hold" nodeType="afterEffect">
                                  <p:stCondLst>
                                    <p:cond delay="0"/>
                                  </p:stCondLst>
                                  <p:childTnLst>
                                    <p:set>
                                      <p:cBhvr>
                                        <p:cTn id="14" dur="1" fill="hold">
                                          <p:stCondLst>
                                            <p:cond delay="0"/>
                                          </p:stCondLst>
                                        </p:cTn>
                                        <p:tgtEl>
                                          <p:spTgt spid="144"/>
                                        </p:tgtEl>
                                        <p:attrNameLst>
                                          <p:attrName>style.visibility</p:attrName>
                                        </p:attrNameLst>
                                      </p:cBhvr>
                                      <p:to>
                                        <p:strVal val="visible"/>
                                      </p:to>
                                    </p:set>
                                    <p:anim calcmode="lin" valueType="num">
                                      <p:cBhvr additive="base">
                                        <p:cTn id="15" dur="1000"/>
                                        <p:tgtEl>
                                          <p:spTgt spid="144"/>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34"/>
          <p:cNvSpPr txBox="1"/>
          <p:nvPr>
            <p:ph type="title"/>
          </p:nvPr>
        </p:nvSpPr>
        <p:spPr>
          <a:xfrm>
            <a:off x="311700" y="68000"/>
            <a:ext cx="8520600" cy="743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en-GB" sz="4400" b="1">
                <a:latin typeface="Alfa Slab One" panose="00000500000000000000"/>
                <a:ea typeface="Alfa Slab One" panose="00000500000000000000"/>
                <a:cs typeface="Alfa Slab One" panose="00000500000000000000"/>
                <a:sym typeface="Alfa Slab One" panose="00000500000000000000"/>
              </a:rPr>
              <a:t>     Stakeholder Analysis</a:t>
            </a:r>
            <a:endParaRPr sz="4400">
              <a:latin typeface="Alfa Slab One" panose="00000500000000000000"/>
              <a:ea typeface="Alfa Slab One" panose="00000500000000000000"/>
              <a:cs typeface="Alfa Slab One" panose="00000500000000000000"/>
              <a:sym typeface="Alfa Slab One" panose="00000500000000000000"/>
            </a:endParaRPr>
          </a:p>
        </p:txBody>
      </p:sp>
      <p:sp>
        <p:nvSpPr>
          <p:cNvPr id="167" name="Google Shape;167;p34"/>
          <p:cNvSpPr txBox="1"/>
          <p:nvPr>
            <p:ph type="body" idx="1"/>
          </p:nvPr>
        </p:nvSpPr>
        <p:spPr>
          <a:xfrm>
            <a:off x="63150" y="927675"/>
            <a:ext cx="3934200" cy="4152600"/>
          </a:xfrm>
          <a:prstGeom prst="rect">
            <a:avLst/>
          </a:prstGeom>
        </p:spPr>
        <p:txBody>
          <a:bodyPr spcFirstLastPara="1" wrap="square" lIns="91425" tIns="91425" rIns="91425" bIns="91425" anchor="t" anchorCtr="0">
            <a:normAutofit lnSpcReduction="10000"/>
          </a:bodyPr>
          <a:lstStyle/>
          <a:p>
            <a:pPr marL="266700" lvl="0" indent="-400050" algn="just" rtl="0">
              <a:lnSpc>
                <a:spcPct val="100000"/>
              </a:lnSpc>
              <a:spcBef>
                <a:spcPts val="0"/>
              </a:spcBef>
              <a:spcAft>
                <a:spcPts val="0"/>
              </a:spcAft>
              <a:buClr>
                <a:schemeClr val="dk1"/>
              </a:buClr>
              <a:buSzPts val="2100"/>
              <a:buFont typeface="Arial" panose="020B0604020202020204"/>
              <a:buChar char="➢"/>
            </a:pPr>
            <a:r>
              <a:rPr lang="en-GB" sz="2300" b="1">
                <a:solidFill>
                  <a:srgbClr val="A64D79"/>
                </a:solidFill>
                <a:latin typeface="Alfa Slab One" panose="00000500000000000000"/>
                <a:ea typeface="Alfa Slab One" panose="00000500000000000000"/>
                <a:cs typeface="Alfa Slab One" panose="00000500000000000000"/>
                <a:sym typeface="Alfa Slab One" panose="00000500000000000000"/>
              </a:rPr>
              <a:t>Travelers :</a:t>
            </a:r>
            <a:r>
              <a:rPr lang="en-GB" sz="2300" b="1">
                <a:solidFill>
                  <a:srgbClr val="A64D79"/>
                </a:solidFill>
              </a:rPr>
              <a:t> </a:t>
            </a:r>
            <a:r>
              <a:rPr lang="en-GB" sz="2100">
                <a:solidFill>
                  <a:schemeClr val="dk1"/>
                </a:solidFill>
              </a:rPr>
              <a:t>The primary focus of our project, catering to the needs of travelers by providing a comprehensive and user-friendly platform that simplifies their travel planning and enhances their overall experience across various modes of transportation, including flights, buses, trains, ships, and other options.</a:t>
            </a:r>
            <a:endParaRPr sz="2100">
              <a:solidFill>
                <a:schemeClr val="dk1"/>
              </a:solidFill>
            </a:endParaRPr>
          </a:p>
          <a:p>
            <a:pPr marL="0" lvl="0" indent="0" algn="l" rtl="0">
              <a:spcBef>
                <a:spcPts val="0"/>
              </a:spcBef>
              <a:spcAft>
                <a:spcPts val="1200"/>
              </a:spcAft>
              <a:buNone/>
            </a:pPr>
            <a:endParaRPr sz="2200"/>
          </a:p>
        </p:txBody>
      </p:sp>
      <p:pic>
        <p:nvPicPr>
          <p:cNvPr id="168" name="Google Shape;168;p34"/>
          <p:cNvPicPr preferRelativeResize="0"/>
          <p:nvPr/>
        </p:nvPicPr>
        <p:blipFill>
          <a:blip r:embed="rId1"/>
          <a:stretch>
            <a:fillRect/>
          </a:stretch>
        </p:blipFill>
        <p:spPr>
          <a:xfrm>
            <a:off x="4070125" y="990900"/>
            <a:ext cx="5073875" cy="4152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1000"/>
                                        <p:tgtEl>
                                          <p:spTgt spid="166"/>
                                        </p:tgtEl>
                                      </p:cBhvr>
                                    </p:animEffect>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68"/>
                                        </p:tgtEl>
                                        <p:attrNameLst>
                                          <p:attrName>style.visibility</p:attrName>
                                        </p:attrNameLst>
                                      </p:cBhvr>
                                      <p:to>
                                        <p:strVal val="visible"/>
                                      </p:to>
                                    </p:set>
                                    <p:anim calcmode="lin" valueType="num">
                                      <p:cBhvr additive="base">
                                        <p:cTn id="11" dur="1500"/>
                                        <p:tgtEl>
                                          <p:spTgt spid="168"/>
                                        </p:tgtEl>
                                        <p:attrNameLst>
                                          <p:attrName>ppt_y</p:attrName>
                                        </p:attrNameLst>
                                      </p:cBhvr>
                                      <p:tavLst>
                                        <p:tav tm="0" fmla="">
                                          <p:val>
                                            <p:strVal val="#ppt_y+1"/>
                                          </p:val>
                                        </p:tav>
                                        <p:tav tm="100000" fmla="">
                                          <p:val>
                                            <p:strVal val="#ppt_y"/>
                                          </p:val>
                                        </p:tav>
                                      </p:tavLst>
                                    </p:anim>
                                  </p:childTnLst>
                                </p:cTn>
                              </p:par>
                            </p:childTnLst>
                          </p:cTn>
                        </p:par>
                        <p:par>
                          <p:cTn id="12" fill="hold">
                            <p:stCondLst>
                              <p:cond delay="2500"/>
                            </p:stCondLst>
                            <p:childTnLst>
                              <p:par>
                                <p:cTn id="13" presetID="2" presetClass="entr" presetSubtype="8" fill="hold" nodeType="afterEffect">
                                  <p:stCondLst>
                                    <p:cond delay="0"/>
                                  </p:stCondLst>
                                  <p:childTnLst>
                                    <p:set>
                                      <p:cBhvr>
                                        <p:cTn id="14" dur="1" fill="hold">
                                          <p:stCondLst>
                                            <p:cond delay="0"/>
                                          </p:stCondLst>
                                        </p:cTn>
                                        <p:tgtEl>
                                          <p:spTgt spid="167"/>
                                        </p:tgtEl>
                                        <p:attrNameLst>
                                          <p:attrName>style.visibility</p:attrName>
                                        </p:attrNameLst>
                                      </p:cBhvr>
                                      <p:to>
                                        <p:strVal val="visible"/>
                                      </p:to>
                                    </p:set>
                                    <p:anim calcmode="lin" valueType="num">
                                      <p:cBhvr additive="base">
                                        <p:cTn id="15" dur="1000"/>
                                        <p:tgtEl>
                                          <p:spTgt spid="167"/>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35"/>
          <p:cNvSpPr txBox="1"/>
          <p:nvPr>
            <p:ph type="body" idx="1"/>
          </p:nvPr>
        </p:nvSpPr>
        <p:spPr>
          <a:xfrm>
            <a:off x="63150" y="0"/>
            <a:ext cx="9080700" cy="2006100"/>
          </a:xfrm>
          <a:prstGeom prst="rect">
            <a:avLst/>
          </a:prstGeom>
        </p:spPr>
        <p:txBody>
          <a:bodyPr spcFirstLastPara="1" wrap="square" lIns="91425" tIns="91425" rIns="91425" bIns="91425" anchor="t" anchorCtr="0">
            <a:normAutofit/>
          </a:bodyPr>
          <a:lstStyle/>
          <a:p>
            <a:pPr marL="266700" lvl="0" indent="-406400" algn="just" rtl="0">
              <a:lnSpc>
                <a:spcPct val="100000"/>
              </a:lnSpc>
              <a:spcBef>
                <a:spcPts val="0"/>
              </a:spcBef>
              <a:spcAft>
                <a:spcPts val="0"/>
              </a:spcAft>
              <a:buClr>
                <a:srgbClr val="A64D79"/>
              </a:buClr>
              <a:buSzPts val="2200"/>
              <a:buFont typeface="Alfa Slab One" panose="00000500000000000000"/>
              <a:buChar char="➢"/>
            </a:pPr>
            <a:r>
              <a:rPr lang="en-GB" sz="2200">
                <a:solidFill>
                  <a:srgbClr val="A64D79"/>
                </a:solidFill>
                <a:latin typeface="Alfa Slab One" panose="00000500000000000000"/>
                <a:ea typeface="Alfa Slab One" panose="00000500000000000000"/>
                <a:cs typeface="Alfa Slab One" panose="00000500000000000000"/>
                <a:sym typeface="Alfa Slab One" panose="00000500000000000000"/>
              </a:rPr>
              <a:t>Development Team:</a:t>
            </a:r>
            <a:endParaRPr sz="2200">
              <a:solidFill>
                <a:srgbClr val="A64D79"/>
              </a:solidFill>
              <a:latin typeface="Alfa Slab One" panose="00000500000000000000"/>
              <a:ea typeface="Alfa Slab One" panose="00000500000000000000"/>
              <a:cs typeface="Alfa Slab One" panose="00000500000000000000"/>
              <a:sym typeface="Alfa Slab One" panose="00000500000000000000"/>
            </a:endParaRPr>
          </a:p>
          <a:p>
            <a:pPr marL="266700" lvl="0" indent="0" algn="just" rtl="0">
              <a:lnSpc>
                <a:spcPct val="100000"/>
              </a:lnSpc>
              <a:spcBef>
                <a:spcPts val="0"/>
              </a:spcBef>
              <a:spcAft>
                <a:spcPts val="0"/>
              </a:spcAft>
              <a:buNone/>
            </a:pPr>
            <a:r>
              <a:rPr lang="en-GB" sz="2300" b="1">
                <a:solidFill>
                  <a:schemeClr val="dk1"/>
                </a:solidFill>
              </a:rPr>
              <a:t>*</a:t>
            </a:r>
            <a:r>
              <a:rPr lang="en-GB" sz="2100">
                <a:solidFill>
                  <a:schemeClr val="dk1"/>
                </a:solidFill>
              </a:rPr>
              <a:t>Front-end developers</a:t>
            </a:r>
            <a:endParaRPr sz="2100">
              <a:solidFill>
                <a:schemeClr val="dk1"/>
              </a:solidFill>
            </a:endParaRPr>
          </a:p>
          <a:p>
            <a:pPr marL="266700" lvl="0" indent="0" algn="just" rtl="0">
              <a:lnSpc>
                <a:spcPct val="100000"/>
              </a:lnSpc>
              <a:spcBef>
                <a:spcPts val="0"/>
              </a:spcBef>
              <a:spcAft>
                <a:spcPts val="0"/>
              </a:spcAft>
              <a:buNone/>
            </a:pPr>
            <a:r>
              <a:rPr lang="en-GB" sz="2300" b="1">
                <a:solidFill>
                  <a:schemeClr val="dk1"/>
                </a:solidFill>
              </a:rPr>
              <a:t>*</a:t>
            </a:r>
            <a:r>
              <a:rPr lang="en-GB" sz="2100">
                <a:solidFill>
                  <a:schemeClr val="dk1"/>
                </a:solidFill>
              </a:rPr>
              <a:t>Back-end developers</a:t>
            </a:r>
            <a:endParaRPr lang="en-GB" sz="2100">
              <a:solidFill>
                <a:schemeClr val="dk1"/>
              </a:solidFill>
            </a:endParaRPr>
          </a:p>
          <a:p>
            <a:pPr marL="266700" lvl="0" indent="0" algn="just" rtl="0">
              <a:lnSpc>
                <a:spcPct val="100000"/>
              </a:lnSpc>
              <a:spcBef>
                <a:spcPts val="0"/>
              </a:spcBef>
              <a:spcAft>
                <a:spcPts val="0"/>
              </a:spcAft>
              <a:buNone/>
            </a:pPr>
            <a:r>
              <a:rPr lang="en-GB" sz="2300" b="1">
                <a:solidFill>
                  <a:schemeClr val="dk1"/>
                </a:solidFill>
              </a:rPr>
              <a:t>*</a:t>
            </a:r>
            <a:r>
              <a:rPr lang="en-GB" sz="2100">
                <a:solidFill>
                  <a:schemeClr val="dk1"/>
                </a:solidFill>
              </a:rPr>
              <a:t>Designers</a:t>
            </a:r>
            <a:endParaRPr sz="2100">
              <a:solidFill>
                <a:schemeClr val="dk1"/>
              </a:solidFill>
            </a:endParaRPr>
          </a:p>
          <a:p>
            <a:pPr marL="266700" lvl="0" indent="0" algn="just" rtl="0">
              <a:lnSpc>
                <a:spcPct val="100000"/>
              </a:lnSpc>
              <a:spcBef>
                <a:spcPts val="0"/>
              </a:spcBef>
              <a:spcAft>
                <a:spcPts val="0"/>
              </a:spcAft>
              <a:buNone/>
            </a:pPr>
            <a:r>
              <a:rPr lang="en-GB" sz="2300" b="1">
                <a:solidFill>
                  <a:schemeClr val="dk1"/>
                </a:solidFill>
              </a:rPr>
              <a:t>*</a:t>
            </a:r>
            <a:r>
              <a:rPr lang="en-GB" sz="2100">
                <a:solidFill>
                  <a:schemeClr val="dk1"/>
                </a:solidFill>
              </a:rPr>
              <a:t>Testers</a:t>
            </a:r>
            <a:endParaRPr lang="en-GB" sz="2100">
              <a:solidFill>
                <a:schemeClr val="dk1"/>
              </a:solidFill>
            </a:endParaRPr>
          </a:p>
        </p:txBody>
      </p:sp>
      <p:pic>
        <p:nvPicPr>
          <p:cNvPr id="174" name="Google Shape;174;p35"/>
          <p:cNvPicPr preferRelativeResize="0"/>
          <p:nvPr/>
        </p:nvPicPr>
        <p:blipFill rotWithShape="1">
          <a:blip r:embed="rId1"/>
          <a:srcRect t="-908"/>
          <a:stretch>
            <a:fillRect/>
          </a:stretch>
        </p:blipFill>
        <p:spPr>
          <a:xfrm>
            <a:off x="66725" y="2006100"/>
            <a:ext cx="4367650" cy="3137425"/>
          </a:xfrm>
          <a:prstGeom prst="rect">
            <a:avLst/>
          </a:prstGeom>
          <a:noFill/>
          <a:ln>
            <a:noFill/>
          </a:ln>
        </p:spPr>
      </p:pic>
      <p:pic>
        <p:nvPicPr>
          <p:cNvPr id="175" name="Google Shape;175;p35"/>
          <p:cNvPicPr preferRelativeResize="0"/>
          <p:nvPr/>
        </p:nvPicPr>
        <p:blipFill>
          <a:blip r:embed="rId2"/>
          <a:stretch>
            <a:fillRect/>
          </a:stretch>
        </p:blipFill>
        <p:spPr>
          <a:xfrm>
            <a:off x="4434375" y="2006075"/>
            <a:ext cx="4692675" cy="3137425"/>
          </a:xfrm>
          <a:prstGeom prst="rect">
            <a:avLst/>
          </a:prstGeom>
          <a:noFill/>
          <a:ln>
            <a:noFill/>
          </a:ln>
        </p:spPr>
      </p:pic>
      <p:pic>
        <p:nvPicPr>
          <p:cNvPr id="176" name="Google Shape;176;p35"/>
          <p:cNvPicPr preferRelativeResize="0"/>
          <p:nvPr/>
        </p:nvPicPr>
        <p:blipFill>
          <a:blip r:embed="rId3"/>
          <a:stretch>
            <a:fillRect/>
          </a:stretch>
        </p:blipFill>
        <p:spPr>
          <a:xfrm>
            <a:off x="5133775" y="-63150"/>
            <a:ext cx="3993276" cy="2069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000"/>
                                        <p:tgtEl>
                                          <p:spTgt spid="173"/>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74"/>
                                        </p:tgtEl>
                                        <p:attrNameLst>
                                          <p:attrName>style.visibility</p:attrName>
                                        </p:attrNameLst>
                                      </p:cBhvr>
                                      <p:to>
                                        <p:strVal val="visible"/>
                                      </p:to>
                                    </p:set>
                                    <p:anim calcmode="lin" valueType="num">
                                      <p:cBhvr additive="base">
                                        <p:cTn id="11" dur="1000"/>
                                        <p:tgtEl>
                                          <p:spTgt spid="174"/>
                                        </p:tgtEl>
                                        <p:attrNameLst>
                                          <p:attrName>ppt_x</p:attrName>
                                        </p:attrNameLst>
                                      </p:cBhvr>
                                      <p:tavLst>
                                        <p:tav tm="0" fmla="">
                                          <p:val>
                                            <p:strVal val="#ppt_x-1"/>
                                          </p:val>
                                        </p:tav>
                                        <p:tav tm="100000" fmla="">
                                          <p:val>
                                            <p:strVal val="#ppt_x"/>
                                          </p:val>
                                        </p:tav>
                                      </p:tavLst>
                                    </p:anim>
                                  </p:childTnLst>
                                </p:cTn>
                              </p:par>
                              <p:par>
                                <p:cTn id="12" presetID="2" presetClass="entr" presetSubtype="2" fill="hold" nodeType="withEffect">
                                  <p:stCondLst>
                                    <p:cond delay="0"/>
                                  </p:stCondLst>
                                  <p:childTnLst>
                                    <p:set>
                                      <p:cBhvr>
                                        <p:cTn id="13" dur="1" fill="hold">
                                          <p:stCondLst>
                                            <p:cond delay="0"/>
                                          </p:stCondLst>
                                        </p:cTn>
                                        <p:tgtEl>
                                          <p:spTgt spid="175"/>
                                        </p:tgtEl>
                                        <p:attrNameLst>
                                          <p:attrName>style.visibility</p:attrName>
                                        </p:attrNameLst>
                                      </p:cBhvr>
                                      <p:to>
                                        <p:strVal val="visible"/>
                                      </p:to>
                                    </p:set>
                                    <p:anim calcmode="lin" valueType="num">
                                      <p:cBhvr additive="base">
                                        <p:cTn id="14" dur="1000"/>
                                        <p:tgtEl>
                                          <p:spTgt spid="175"/>
                                        </p:tgtEl>
                                        <p:attrNameLst>
                                          <p:attrName>ppt_x</p:attrName>
                                        </p:attrNameLst>
                                      </p:cBhvr>
                                      <p:tavLst>
                                        <p:tav tm="0" fmla="">
                                          <p:val>
                                            <p:strVal val="#ppt_x+1"/>
                                          </p:val>
                                        </p:tav>
                                        <p:tav tm="100000" fmla="">
                                          <p:val>
                                            <p:strVal val="#ppt_x"/>
                                          </p:val>
                                        </p:tav>
                                      </p:tavLst>
                                    </p:anim>
                                  </p:childTnLst>
                                </p:cTn>
                              </p:par>
                            </p:childTnLst>
                          </p:cTn>
                        </p:par>
                        <p:par>
                          <p:cTn id="15" fill="hold">
                            <p:stCondLst>
                              <p:cond delay="2000"/>
                            </p:stCondLst>
                            <p:childTnLst>
                              <p:par>
                                <p:cTn id="16" presetID="2" presetClass="entr" presetSubtype="1" fill="hold" nodeType="afterEffect">
                                  <p:stCondLst>
                                    <p:cond delay="0"/>
                                  </p:stCondLst>
                                  <p:childTnLst>
                                    <p:set>
                                      <p:cBhvr>
                                        <p:cTn id="17" dur="1" fill="hold">
                                          <p:stCondLst>
                                            <p:cond delay="0"/>
                                          </p:stCondLst>
                                        </p:cTn>
                                        <p:tgtEl>
                                          <p:spTgt spid="176"/>
                                        </p:tgtEl>
                                        <p:attrNameLst>
                                          <p:attrName>style.visibility</p:attrName>
                                        </p:attrNameLst>
                                      </p:cBhvr>
                                      <p:to>
                                        <p:strVal val="visible"/>
                                      </p:to>
                                    </p:set>
                                    <p:anim calcmode="lin" valueType="num">
                                      <p:cBhvr additive="base">
                                        <p:cTn id="18" dur="1000"/>
                                        <p:tgtEl>
                                          <p:spTgt spid="176"/>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sp>
        <p:nvSpPr>
          <p:cNvPr id="181" name="Google Shape;181;p36"/>
          <p:cNvSpPr txBox="1"/>
          <p:nvPr>
            <p:ph type="title"/>
          </p:nvPr>
        </p:nvSpPr>
        <p:spPr>
          <a:xfrm>
            <a:off x="311700" y="82575"/>
            <a:ext cx="8520600" cy="728400"/>
          </a:xfrm>
          <a:prstGeom prst="rect">
            <a:avLst/>
          </a:prstGeom>
        </p:spPr>
        <p:txBody>
          <a:bodyPr spcFirstLastPara="1" wrap="square" lIns="91425" tIns="91425" rIns="91425" bIns="91425" anchor="t" anchorCtr="0">
            <a:normAutofit fontScale="90000"/>
          </a:bodyPr>
          <a:lstStyle/>
          <a:p>
            <a:pPr marL="0" lvl="0" indent="0" algn="just" rtl="0">
              <a:spcBef>
                <a:spcPts val="0"/>
              </a:spcBef>
              <a:spcAft>
                <a:spcPts val="0"/>
              </a:spcAft>
              <a:buClr>
                <a:schemeClr val="dk1"/>
              </a:buClr>
              <a:buSzPts val="990"/>
              <a:buFont typeface="Arial" panose="020B0604020202020204"/>
              <a:buNone/>
            </a:pPr>
            <a:r>
              <a:rPr lang="en-GB" sz="4850" b="1">
                <a:latin typeface="Alfa Slab One" panose="00000500000000000000"/>
                <a:ea typeface="Alfa Slab One" panose="00000500000000000000"/>
                <a:cs typeface="Alfa Slab One" panose="00000500000000000000"/>
                <a:sym typeface="Alfa Slab One" panose="00000500000000000000"/>
              </a:rPr>
              <a:t>       User Requirements</a:t>
            </a:r>
            <a:endParaRPr sz="4850" b="1">
              <a:latin typeface="Alfa Slab One" panose="00000500000000000000"/>
              <a:ea typeface="Alfa Slab One" panose="00000500000000000000"/>
              <a:cs typeface="Alfa Slab One" panose="00000500000000000000"/>
              <a:sym typeface="Alfa Slab One" panose="00000500000000000000"/>
            </a:endParaRPr>
          </a:p>
          <a:p>
            <a:pPr marL="0" lvl="0" indent="0" algn="l" rtl="0">
              <a:spcBef>
                <a:spcPts val="0"/>
              </a:spcBef>
              <a:spcAft>
                <a:spcPts val="0"/>
              </a:spcAft>
              <a:buNone/>
            </a:pPr>
          </a:p>
        </p:txBody>
      </p:sp>
      <p:sp>
        <p:nvSpPr>
          <p:cNvPr id="182" name="Google Shape;182;p36"/>
          <p:cNvSpPr txBox="1"/>
          <p:nvPr>
            <p:ph type="body" idx="1"/>
          </p:nvPr>
        </p:nvSpPr>
        <p:spPr>
          <a:xfrm>
            <a:off x="63150" y="869400"/>
            <a:ext cx="9019200" cy="4152600"/>
          </a:xfrm>
          <a:prstGeom prst="rect">
            <a:avLst/>
          </a:prstGeom>
        </p:spPr>
        <p:txBody>
          <a:bodyPr spcFirstLastPara="1" wrap="square" lIns="91425" tIns="91425" rIns="91425" bIns="91425" anchor="t" anchorCtr="0">
            <a:normAutofit/>
          </a:bodyPr>
          <a:lstStyle/>
          <a:p>
            <a:pPr marL="266700" lvl="0" indent="-400050" algn="just" rtl="0">
              <a:lnSpc>
                <a:spcPct val="100000"/>
              </a:lnSpc>
              <a:spcBef>
                <a:spcPts val="0"/>
              </a:spcBef>
              <a:spcAft>
                <a:spcPts val="0"/>
              </a:spcAft>
              <a:buClr>
                <a:schemeClr val="dk1"/>
              </a:buClr>
              <a:buSzPts val="2100"/>
              <a:buFont typeface="Arial" panose="020B0604020202020204"/>
              <a:buChar char="⮚"/>
            </a:pPr>
            <a:r>
              <a:rPr lang="en-GB" sz="2300">
                <a:solidFill>
                  <a:srgbClr val="A64D79"/>
                </a:solidFill>
                <a:latin typeface="Alfa Slab One" panose="00000500000000000000"/>
                <a:ea typeface="Alfa Slab One" panose="00000500000000000000"/>
                <a:cs typeface="Alfa Slab One" panose="00000500000000000000"/>
                <a:sym typeface="Alfa Slab One" panose="00000500000000000000"/>
              </a:rPr>
              <a:t>Seamless User Experience :</a:t>
            </a:r>
            <a:r>
              <a:rPr lang="en-GB" sz="2100">
                <a:solidFill>
                  <a:schemeClr val="dk1"/>
                </a:solidFill>
              </a:rPr>
              <a:t> Users expect a visually appealing, intuitive, and user-friendly interface that allows for effortless navigation, quick searches, and easy booking processes across various travel options.</a:t>
            </a:r>
            <a:endParaRPr sz="2100">
              <a:solidFill>
                <a:schemeClr val="dk1"/>
              </a:solidFill>
            </a:endParaRPr>
          </a:p>
          <a:p>
            <a:pPr marL="266700" lvl="0" indent="-400050" algn="just" rtl="0">
              <a:lnSpc>
                <a:spcPct val="100000"/>
              </a:lnSpc>
              <a:spcBef>
                <a:spcPts val="0"/>
              </a:spcBef>
              <a:spcAft>
                <a:spcPts val="0"/>
              </a:spcAft>
              <a:buClr>
                <a:schemeClr val="dk1"/>
              </a:buClr>
              <a:buSzPts val="2100"/>
              <a:buFont typeface="Arial" panose="020B0604020202020204"/>
              <a:buChar char="⮚"/>
            </a:pPr>
            <a:r>
              <a:rPr lang="en-GB" sz="2300">
                <a:solidFill>
                  <a:srgbClr val="A64D79"/>
                </a:solidFill>
                <a:latin typeface="Alfa Slab One" panose="00000500000000000000"/>
                <a:ea typeface="Alfa Slab One" panose="00000500000000000000"/>
                <a:cs typeface="Alfa Slab One" panose="00000500000000000000"/>
                <a:sym typeface="Alfa Slab One" panose="00000500000000000000"/>
              </a:rPr>
              <a:t>Personalization :</a:t>
            </a:r>
            <a:r>
              <a:rPr lang="en-GB" sz="2100">
                <a:solidFill>
                  <a:schemeClr val="dk1"/>
                </a:solidFill>
              </a:rPr>
              <a:t> Users seek personalized recommendations for destinations, accommodations, transportation options, and activities based on their preferences, interests, and past booking history.</a:t>
            </a:r>
            <a:endParaRPr sz="2100">
              <a:solidFill>
                <a:schemeClr val="dk1"/>
              </a:solidFill>
            </a:endParaRPr>
          </a:p>
          <a:p>
            <a:pPr marL="266700" lvl="0" indent="-400050" algn="just" rtl="0">
              <a:lnSpc>
                <a:spcPct val="100000"/>
              </a:lnSpc>
              <a:spcBef>
                <a:spcPts val="0"/>
              </a:spcBef>
              <a:spcAft>
                <a:spcPts val="0"/>
              </a:spcAft>
              <a:buClr>
                <a:schemeClr val="dk1"/>
              </a:buClr>
              <a:buSzPts val="2100"/>
              <a:buFont typeface="Arial" panose="020B0604020202020204"/>
              <a:buChar char="⮚"/>
            </a:pPr>
            <a:r>
              <a:rPr lang="en-GB" sz="2300">
                <a:solidFill>
                  <a:srgbClr val="A64D79"/>
                </a:solidFill>
                <a:latin typeface="Alfa Slab One" panose="00000500000000000000"/>
                <a:ea typeface="Alfa Slab One" panose="00000500000000000000"/>
                <a:cs typeface="Alfa Slab One" panose="00000500000000000000"/>
                <a:sym typeface="Alfa Slab One" panose="00000500000000000000"/>
              </a:rPr>
              <a:t>Real-Time Information :</a:t>
            </a:r>
            <a:r>
              <a:rPr lang="en-GB" sz="2100">
                <a:solidFill>
                  <a:schemeClr val="dk1"/>
                </a:solidFill>
              </a:rPr>
              <a:t> Users require access to real-time information regarding availability, pricing, and schedules across all travel options.</a:t>
            </a:r>
            <a:endParaRPr sz="2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1000"/>
                                        <p:tgtEl>
                                          <p:spTgt spid="181"/>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82">
                                            <p:txEl>
                                              <p:pRg st="0" end="0"/>
                                            </p:txEl>
                                          </p:spTgt>
                                        </p:tgtEl>
                                        <p:attrNameLst>
                                          <p:attrName>style.visibility</p:attrName>
                                        </p:attrNameLst>
                                      </p:cBhvr>
                                      <p:to>
                                        <p:strVal val="visible"/>
                                      </p:to>
                                    </p:set>
                                    <p:anim calcmode="lin" valueType="num">
                                      <p:cBhvr additive="base">
                                        <p:cTn id="11" dur="1500"/>
                                        <p:tgtEl>
                                          <p:spTgt spid="182">
                                            <p:txEl>
                                              <p:pRg st="0" end="0"/>
                                            </p:txEl>
                                          </p:spTgt>
                                        </p:tgtEl>
                                        <p:attrNameLst>
                                          <p:attrName>ppt_x</p:attrName>
                                        </p:attrNameLst>
                                      </p:cBhvr>
                                      <p:tavLst>
                                        <p:tav tm="0" fmla="">
                                          <p:val>
                                            <p:strVal val="#ppt_x-1"/>
                                          </p:val>
                                        </p:tav>
                                        <p:tav tm="100000" fmla="">
                                          <p:val>
                                            <p:strVal val="#ppt_x"/>
                                          </p:val>
                                        </p:tav>
                                      </p:tavLst>
                                    </p:anim>
                                  </p:childTnLst>
                                </p:cTn>
                              </p:par>
                            </p:childTnLst>
                          </p:cTn>
                        </p:par>
                        <p:par>
                          <p:cTn id="12" fill="hold">
                            <p:stCondLst>
                              <p:cond delay="2500"/>
                            </p:stCondLst>
                            <p:childTnLst>
                              <p:par>
                                <p:cTn id="13" presetID="2" presetClass="entr" presetSubtype="8" fill="hold" nodeType="afterEffect">
                                  <p:stCondLst>
                                    <p:cond delay="0"/>
                                  </p:stCondLst>
                                  <p:childTnLst>
                                    <p:set>
                                      <p:cBhvr>
                                        <p:cTn id="14" dur="1" fill="hold">
                                          <p:stCondLst>
                                            <p:cond delay="0"/>
                                          </p:stCondLst>
                                        </p:cTn>
                                        <p:tgtEl>
                                          <p:spTgt spid="182">
                                            <p:txEl>
                                              <p:pRg st="1" end="1"/>
                                            </p:txEl>
                                          </p:spTgt>
                                        </p:tgtEl>
                                        <p:attrNameLst>
                                          <p:attrName>style.visibility</p:attrName>
                                        </p:attrNameLst>
                                      </p:cBhvr>
                                      <p:to>
                                        <p:strVal val="visible"/>
                                      </p:to>
                                    </p:set>
                                    <p:anim calcmode="lin" valueType="num">
                                      <p:cBhvr additive="base">
                                        <p:cTn id="15" dur="1500"/>
                                        <p:tgtEl>
                                          <p:spTgt spid="182">
                                            <p:txEl>
                                              <p:pRg st="1" end="1"/>
                                            </p:txEl>
                                          </p:spTgt>
                                        </p:tgtEl>
                                        <p:attrNameLst>
                                          <p:attrName>ppt_x</p:attrName>
                                        </p:attrNameLst>
                                      </p:cBhvr>
                                      <p:tavLst>
                                        <p:tav tm="0" fmla="">
                                          <p:val>
                                            <p:strVal val="#ppt_x-1"/>
                                          </p:val>
                                        </p:tav>
                                        <p:tav tm="100000" fmla="">
                                          <p:val>
                                            <p:strVal val="#ppt_x"/>
                                          </p:val>
                                        </p:tav>
                                      </p:tavLst>
                                    </p:anim>
                                  </p:childTnLst>
                                </p:cTn>
                              </p:par>
                            </p:childTnLst>
                          </p:cTn>
                        </p:par>
                        <p:par>
                          <p:cTn id="16" fill="hold">
                            <p:stCondLst>
                              <p:cond delay="4000"/>
                            </p:stCondLst>
                            <p:childTnLst>
                              <p:par>
                                <p:cTn id="17" presetID="2" presetClass="entr" presetSubtype="8" fill="hold" nodeType="afterEffect">
                                  <p:stCondLst>
                                    <p:cond delay="0"/>
                                  </p:stCondLst>
                                  <p:childTnLst>
                                    <p:set>
                                      <p:cBhvr>
                                        <p:cTn id="18" dur="1" fill="hold">
                                          <p:stCondLst>
                                            <p:cond delay="0"/>
                                          </p:stCondLst>
                                        </p:cTn>
                                        <p:tgtEl>
                                          <p:spTgt spid="182">
                                            <p:txEl>
                                              <p:pRg st="2" end="2"/>
                                            </p:txEl>
                                          </p:spTgt>
                                        </p:tgtEl>
                                        <p:attrNameLst>
                                          <p:attrName>style.visibility</p:attrName>
                                        </p:attrNameLst>
                                      </p:cBhvr>
                                      <p:to>
                                        <p:strVal val="visible"/>
                                      </p:to>
                                    </p:set>
                                    <p:anim calcmode="lin" valueType="num">
                                      <p:cBhvr additive="base">
                                        <p:cTn id="19" dur="1500"/>
                                        <p:tgtEl>
                                          <p:spTgt spid="182">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3926</Words>
  <Application>WPS Presentation</Application>
  <PresentationFormat/>
  <Paragraphs>83</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13</vt:i4>
      </vt:variant>
    </vt:vector>
  </HeadingPairs>
  <TitlesOfParts>
    <vt:vector size="24" baseType="lpstr">
      <vt:lpstr>Arial</vt:lpstr>
      <vt:lpstr>SimSun</vt:lpstr>
      <vt:lpstr>Wingdings</vt:lpstr>
      <vt:lpstr>Arial</vt:lpstr>
      <vt:lpstr>Alfa Slab One</vt:lpstr>
      <vt:lpstr>Proxima Nova</vt:lpstr>
      <vt:lpstr>Playfair Display</vt:lpstr>
      <vt:lpstr>Microsoft YaHei</vt:lpstr>
      <vt:lpstr>Arial Unicode MS</vt:lpstr>
      <vt:lpstr>Simple Light</vt:lpstr>
      <vt:lpstr>Gameday</vt:lpstr>
      <vt:lpstr>Ticket Booking and Travel Planning</vt:lpstr>
      <vt:lpstr>       Team Members  </vt:lpstr>
      <vt:lpstr>       Problem Statement</vt:lpstr>
      <vt:lpstr>       Project Overview</vt:lpstr>
      <vt:lpstr>             Project Scope</vt:lpstr>
      <vt:lpstr>   </vt:lpstr>
      <vt:lpstr>     Stakeholder Analysis</vt:lpstr>
      <vt:lpstr>PowerPoint 演示文稿</vt:lpstr>
      <vt:lpstr>       User Requirements</vt:lpstr>
      <vt:lpstr>PowerPoint 演示文稿</vt:lpstr>
      <vt:lpstr>PowerPoint 演示文稿</vt:lpstr>
      <vt:lpstr>                  Work Distribution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Ticket Booking and Travel Planning</dc:title>
  <dc:creator/>
  <cp:lastModifiedBy>Srikanth  Devendla</cp:lastModifiedBy>
  <cp:revision>6</cp:revision>
  <dcterms:created xsi:type="dcterms:W3CDTF">2023-06-14T07:39:00Z</dcterms:created>
  <dcterms:modified xsi:type="dcterms:W3CDTF">2023-07-29T10:48:39Z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A92D928816F54904865DBC325FF77167</vt:lpwstr>
  </property>
  <property fmtid="{D5CDD505-2E9C-101B-9397-08002B2CF9AE}" pid="3" name="KSOProductBuildVer">
    <vt:lpwstr>1033-12.2.0.13085</vt:lpwstr>
  </property>
</Properties>
</file>