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73F24-4FA3-4713-890B-A0E03D12CF47}" v="182" dt="2022-01-27T10:33:11.666"/>
    <p1510:client id="{31F51950-9A3A-46B9-9B43-9D362DCE0AC7}" v="2" dt="2022-01-27T10:52:19.467"/>
    <p1510:client id="{32F46463-8C97-4C32-9AC7-52AFE36326E5}" v="11" dt="2022-01-27T09:37:53.954"/>
    <p1510:client id="{7B698739-F6A7-4C57-B2A4-6011D4AC8A95}" v="2" dt="2022-01-27T11:24:40.038"/>
    <p1510:client id="{7D6E48C6-3D73-8F1A-D369-3852D829ABBA}" v="114" dt="2022-01-27T11:53:02.425"/>
    <p1510:client id="{A7214A36-8E36-4A06-A047-AC3C086C55B0}" v="1" dt="2022-01-27T09:05:38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thana G" userId="S::narthana.g@hcl.com::bd040e15-c664-4bbd-a2f9-322923a51acf" providerId="AD" clId="Web-{A7214A36-8E36-4A06-A047-AC3C086C55B0}"/>
    <pc:docChg chg="modSld">
      <pc:chgData name="Narthana G" userId="S::narthana.g@hcl.com::bd040e15-c664-4bbd-a2f9-322923a51acf" providerId="AD" clId="Web-{A7214A36-8E36-4A06-A047-AC3C086C55B0}" dt="2022-01-27T09:05:38.621" v="0" actId="1076"/>
      <pc:docMkLst>
        <pc:docMk/>
      </pc:docMkLst>
      <pc:sldChg chg="modSp">
        <pc:chgData name="Narthana G" userId="S::narthana.g@hcl.com::bd040e15-c664-4bbd-a2f9-322923a51acf" providerId="AD" clId="Web-{A7214A36-8E36-4A06-A047-AC3C086C55B0}" dt="2022-01-27T09:05:38.621" v="0" actId="1076"/>
        <pc:sldMkLst>
          <pc:docMk/>
          <pc:sldMk cId="3002021410" sldId="257"/>
        </pc:sldMkLst>
        <pc:picChg chg="mod">
          <ac:chgData name="Narthana G" userId="S::narthana.g@hcl.com::bd040e15-c664-4bbd-a2f9-322923a51acf" providerId="AD" clId="Web-{A7214A36-8E36-4A06-A047-AC3C086C55B0}" dt="2022-01-27T09:05:38.621" v="0" actId="1076"/>
          <ac:picMkLst>
            <pc:docMk/>
            <pc:sldMk cId="3002021410" sldId="257"/>
            <ac:picMk id="7" creationId="{87707633-469E-41BE-9F46-CE1DA16C8E53}"/>
          </ac:picMkLst>
        </pc:picChg>
      </pc:sldChg>
    </pc:docChg>
  </pc:docChgLst>
  <pc:docChgLst>
    <pc:chgData name="Salman Shekh" userId="S::salman.shekh@hcl.com::56c2f142-3639-4bdc-abac-2763ae9a450d" providerId="AD" clId="Web-{32F46463-8C97-4C32-9AC7-52AFE36326E5}"/>
    <pc:docChg chg="modSld">
      <pc:chgData name="Salman Shekh" userId="S::salman.shekh@hcl.com::56c2f142-3639-4bdc-abac-2763ae9a450d" providerId="AD" clId="Web-{32F46463-8C97-4C32-9AC7-52AFE36326E5}" dt="2022-01-27T09:37:04.703" v="3"/>
      <pc:docMkLst>
        <pc:docMk/>
      </pc:docMkLst>
      <pc:sldChg chg="modSp">
        <pc:chgData name="Salman Shekh" userId="S::salman.shekh@hcl.com::56c2f142-3639-4bdc-abac-2763ae9a450d" providerId="AD" clId="Web-{32F46463-8C97-4C32-9AC7-52AFE36326E5}" dt="2022-01-27T09:37:04.703" v="3"/>
        <pc:sldMkLst>
          <pc:docMk/>
          <pc:sldMk cId="3002021410" sldId="257"/>
        </pc:sldMkLst>
        <pc:graphicFrameChg chg="mod modGraphic">
          <ac:chgData name="Salman Shekh" userId="S::salman.shekh@hcl.com::56c2f142-3639-4bdc-abac-2763ae9a450d" providerId="AD" clId="Web-{32F46463-8C97-4C32-9AC7-52AFE36326E5}" dt="2022-01-27T09:37:04.703" v="3"/>
          <ac:graphicFrameMkLst>
            <pc:docMk/>
            <pc:sldMk cId="3002021410" sldId="257"/>
            <ac:graphicFrameMk id="4" creationId="{00000000-0000-0000-0000-000000000000}"/>
          </ac:graphicFrameMkLst>
        </pc:graphicFrameChg>
      </pc:sldChg>
    </pc:docChg>
  </pc:docChgLst>
  <pc:docChgLst>
    <pc:chgData name="Deepan K" userId="S::deepank@hcl.com::1ee1e271-600b-45f1-aa40-31e31d05cd36" providerId="AD" clId="Web-{7B698739-F6A7-4C57-B2A4-6011D4AC8A95}"/>
    <pc:docChg chg="modSld">
      <pc:chgData name="Deepan K" userId="S::deepank@hcl.com::1ee1e271-600b-45f1-aa40-31e31d05cd36" providerId="AD" clId="Web-{7B698739-F6A7-4C57-B2A4-6011D4AC8A95}" dt="2022-01-27T11:24:40.038" v="1"/>
      <pc:docMkLst>
        <pc:docMk/>
      </pc:docMkLst>
      <pc:sldChg chg="modSp">
        <pc:chgData name="Deepan K" userId="S::deepank@hcl.com::1ee1e271-600b-45f1-aa40-31e31d05cd36" providerId="AD" clId="Web-{7B698739-F6A7-4C57-B2A4-6011D4AC8A95}" dt="2022-01-27T11:24:40.038" v="1"/>
        <pc:sldMkLst>
          <pc:docMk/>
          <pc:sldMk cId="3002021410" sldId="257"/>
        </pc:sldMkLst>
        <pc:graphicFrameChg chg="modGraphic">
          <ac:chgData name="Deepan K" userId="S::deepank@hcl.com::1ee1e271-600b-45f1-aa40-31e31d05cd36" providerId="AD" clId="Web-{7B698739-F6A7-4C57-B2A4-6011D4AC8A95}" dt="2022-01-27T11:24:40.038" v="1"/>
          <ac:graphicFrameMkLst>
            <pc:docMk/>
            <pc:sldMk cId="3002021410" sldId="257"/>
            <ac:graphicFrameMk id="4" creationId="{00000000-0000-0000-0000-000000000000}"/>
          </ac:graphicFrameMkLst>
        </pc:graphicFrameChg>
      </pc:sldChg>
    </pc:docChg>
  </pc:docChgLst>
  <pc:docChgLst>
    <pc:chgData name="Simran Singh" userId="S::simran_singh@hcl.com::7fbdcb17-4e68-46d2-a0ba-1bd419b32aaf" providerId="AD" clId="Web-{7D6E48C6-3D73-8F1A-D369-3852D829ABBA}"/>
    <pc:docChg chg="modSld">
      <pc:chgData name="Simran Singh" userId="S::simran_singh@hcl.com::7fbdcb17-4e68-46d2-a0ba-1bd419b32aaf" providerId="AD" clId="Web-{7D6E48C6-3D73-8F1A-D369-3852D829ABBA}" dt="2022-01-27T11:53:02.425" v="78"/>
      <pc:docMkLst>
        <pc:docMk/>
      </pc:docMkLst>
      <pc:sldChg chg="addSp delSp modSp">
        <pc:chgData name="Simran Singh" userId="S::simran_singh@hcl.com::7fbdcb17-4e68-46d2-a0ba-1bd419b32aaf" providerId="AD" clId="Web-{7D6E48C6-3D73-8F1A-D369-3852D829ABBA}" dt="2022-01-27T11:53:02.425" v="78"/>
        <pc:sldMkLst>
          <pc:docMk/>
          <pc:sldMk cId="3002021410" sldId="257"/>
        </pc:sldMkLst>
        <pc:spChg chg="mod">
          <ac:chgData name="Simran Singh" userId="S::simran_singh@hcl.com::7fbdcb17-4e68-46d2-a0ba-1bd419b32aaf" providerId="AD" clId="Web-{7D6E48C6-3D73-8F1A-D369-3852D829ABBA}" dt="2022-01-27T10:47:21.505" v="75" actId="20577"/>
          <ac:spMkLst>
            <pc:docMk/>
            <pc:sldMk cId="3002021410" sldId="257"/>
            <ac:spMk id="2" creationId="{00000000-0000-0000-0000-000000000000}"/>
          </ac:spMkLst>
        </pc:spChg>
        <pc:spChg chg="add del mod">
          <ac:chgData name="Simran Singh" userId="S::simran_singh@hcl.com::7fbdcb17-4e68-46d2-a0ba-1bd419b32aaf" providerId="AD" clId="Web-{7D6E48C6-3D73-8F1A-D369-3852D829ABBA}" dt="2022-01-27T10:47:19.333" v="52"/>
          <ac:spMkLst>
            <pc:docMk/>
            <pc:sldMk cId="3002021410" sldId="257"/>
            <ac:spMk id="5" creationId="{A4EC5B1C-A237-495C-8CF2-3709370BFA47}"/>
          </ac:spMkLst>
        </pc:spChg>
        <pc:graphicFrameChg chg="mod modGraphic">
          <ac:chgData name="Simran Singh" userId="S::simran_singh@hcl.com::7fbdcb17-4e68-46d2-a0ba-1bd419b32aaf" providerId="AD" clId="Web-{7D6E48C6-3D73-8F1A-D369-3852D829ABBA}" dt="2022-01-27T11:53:02.425" v="78"/>
          <ac:graphicFrameMkLst>
            <pc:docMk/>
            <pc:sldMk cId="3002021410" sldId="257"/>
            <ac:graphicFrameMk id="4" creationId="{00000000-0000-0000-0000-000000000000}"/>
          </ac:graphicFrameMkLst>
        </pc:graphicFrameChg>
      </pc:sldChg>
    </pc:docChg>
  </pc:docChgLst>
  <pc:docChgLst>
    <pc:chgData name="Narthana G" userId="S::narthana.g@hcl.com::bd040e15-c664-4bbd-a2f9-322923a51acf" providerId="AD" clId="Web-{31F51950-9A3A-46B9-9B43-9D362DCE0AC7}"/>
    <pc:docChg chg="modSld">
      <pc:chgData name="Narthana G" userId="S::narthana.g@hcl.com::bd040e15-c664-4bbd-a2f9-322923a51acf" providerId="AD" clId="Web-{31F51950-9A3A-46B9-9B43-9D362DCE0AC7}" dt="2022-01-27T10:52:19.467" v="1"/>
      <pc:docMkLst>
        <pc:docMk/>
      </pc:docMkLst>
      <pc:sldChg chg="addSp delSp">
        <pc:chgData name="Narthana G" userId="S::narthana.g@hcl.com::bd040e15-c664-4bbd-a2f9-322923a51acf" providerId="AD" clId="Web-{31F51950-9A3A-46B9-9B43-9D362DCE0AC7}" dt="2022-01-27T10:52:19.467" v="1"/>
        <pc:sldMkLst>
          <pc:docMk/>
          <pc:sldMk cId="3002021410" sldId="257"/>
        </pc:sldMkLst>
        <pc:picChg chg="add del">
          <ac:chgData name="Narthana G" userId="S::narthana.g@hcl.com::bd040e15-c664-4bbd-a2f9-322923a51acf" providerId="AD" clId="Web-{31F51950-9A3A-46B9-9B43-9D362DCE0AC7}" dt="2022-01-27T10:52:19.467" v="1"/>
          <ac:picMkLst>
            <pc:docMk/>
            <pc:sldMk cId="3002021410" sldId="257"/>
            <ac:picMk id="7" creationId="{87707633-469E-41BE-9F46-CE1DA16C8E53}"/>
          </ac:picMkLst>
        </pc:picChg>
      </pc:sldChg>
    </pc:docChg>
  </pc:docChgLst>
  <pc:docChgLst>
    <pc:chgData name="Deepan K" userId="S::deepank@hcl.com::1ee1e271-600b-45f1-aa40-31e31d05cd36" providerId="AD" clId="Web-{2F573F24-4FA3-4713-890B-A0E03D12CF47}"/>
    <pc:docChg chg="modSld">
      <pc:chgData name="Deepan K" userId="S::deepank@hcl.com::1ee1e271-600b-45f1-aa40-31e31d05cd36" providerId="AD" clId="Web-{2F573F24-4FA3-4713-890B-A0E03D12CF47}" dt="2022-01-27T10:32:59.526" v="131" actId="20577"/>
      <pc:docMkLst>
        <pc:docMk/>
      </pc:docMkLst>
      <pc:sldChg chg="addSp delSp modSp">
        <pc:chgData name="Deepan K" userId="S::deepank@hcl.com::1ee1e271-600b-45f1-aa40-31e31d05cd36" providerId="AD" clId="Web-{2F573F24-4FA3-4713-890B-A0E03D12CF47}" dt="2022-01-27T10:32:59.526" v="131" actId="20577"/>
        <pc:sldMkLst>
          <pc:docMk/>
          <pc:sldMk cId="3002021410" sldId="257"/>
        </pc:sldMkLst>
        <pc:spChg chg="mod">
          <ac:chgData name="Deepan K" userId="S::deepank@hcl.com::1ee1e271-600b-45f1-aa40-31e31d05cd36" providerId="AD" clId="Web-{2F573F24-4FA3-4713-890B-A0E03D12CF47}" dt="2022-01-27T10:32:59.526" v="131" actId="20577"/>
          <ac:spMkLst>
            <pc:docMk/>
            <pc:sldMk cId="3002021410" sldId="257"/>
            <ac:spMk id="2" creationId="{00000000-0000-0000-0000-000000000000}"/>
          </ac:spMkLst>
        </pc:spChg>
        <pc:spChg chg="add del mod">
          <ac:chgData name="Deepan K" userId="S::deepank@hcl.com::1ee1e271-600b-45f1-aa40-31e31d05cd36" providerId="AD" clId="Web-{2F573F24-4FA3-4713-890B-A0E03D12CF47}" dt="2022-01-27T10:32:49.744" v="68" actId="1076"/>
          <ac:spMkLst>
            <pc:docMk/>
            <pc:sldMk cId="3002021410" sldId="257"/>
            <ac:spMk id="13" creationId="{00000000-0000-0000-0000-000000000000}"/>
          </ac:spMkLst>
        </pc:spChg>
        <pc:spChg chg="mod">
          <ac:chgData name="Deepan K" userId="S::deepank@hcl.com::1ee1e271-600b-45f1-aa40-31e31d05cd36" providerId="AD" clId="Web-{2F573F24-4FA3-4713-890B-A0E03D12CF47}" dt="2022-01-27T10:32:58.479" v="114" actId="20577"/>
          <ac:spMkLst>
            <pc:docMk/>
            <pc:sldMk cId="3002021410" sldId="257"/>
            <ac:spMk id="14" creationId="{00000000-0000-0000-0000-000000000000}"/>
          </ac:spMkLst>
        </pc:spChg>
        <pc:spChg chg="mod">
          <ac:chgData name="Deepan K" userId="S::deepank@hcl.com::1ee1e271-600b-45f1-aa40-31e31d05cd36" providerId="AD" clId="Web-{2F573F24-4FA3-4713-890B-A0E03D12CF47}" dt="2022-01-27T10:32:51.807" v="71" actId="20577"/>
          <ac:spMkLst>
            <pc:docMk/>
            <pc:sldMk cId="3002021410" sldId="257"/>
            <ac:spMk id="16" creationId="{00000000-0000-0000-0000-000000000000}"/>
          </ac:spMkLst>
        </pc:spChg>
        <pc:spChg chg="add del mod">
          <ac:chgData name="Deepan K" userId="S::deepank@hcl.com::1ee1e271-600b-45f1-aa40-31e31d05cd36" providerId="AD" clId="Web-{2F573F24-4FA3-4713-890B-A0E03D12CF47}" dt="2022-01-27T10:32:56.557" v="97" actId="20577"/>
          <ac:spMkLst>
            <pc:docMk/>
            <pc:sldMk cId="3002021410" sldId="257"/>
            <ac:spMk id="19" creationId="{00000000-0000-0000-0000-000000000000}"/>
          </ac:spMkLst>
        </pc:spChg>
        <pc:cxnChg chg="add del">
          <ac:chgData name="Deepan K" userId="S::deepank@hcl.com::1ee1e271-600b-45f1-aa40-31e31d05cd36" providerId="AD" clId="Web-{2F573F24-4FA3-4713-890B-A0E03D12CF47}" dt="2022-01-27T10:30:02.555" v="67"/>
          <ac:cxnSpMkLst>
            <pc:docMk/>
            <pc:sldMk cId="3002021410" sldId="257"/>
            <ac:cxnSpMk id="15" creationId="{00000000-0000-0000-0000-000000000000}"/>
          </ac:cxnSpMkLst>
        </pc:cxnChg>
        <pc:cxnChg chg="add del">
          <ac:chgData name="Deepan K" userId="S::deepank@hcl.com::1ee1e271-600b-45f1-aa40-31e31d05cd36" providerId="AD" clId="Web-{2F573F24-4FA3-4713-890B-A0E03D12CF47}" dt="2022-01-27T10:32:52.729" v="72"/>
          <ac:cxnSpMkLst>
            <pc:docMk/>
            <pc:sldMk cId="3002021410" sldId="257"/>
            <ac:cxnSpMk id="17" creationId="{00000000-0000-0000-0000-000000000000}"/>
          </ac:cxnSpMkLst>
        </pc:cxnChg>
        <pc:cxnChg chg="add del mod">
          <ac:chgData name="Deepan K" userId="S::deepank@hcl.com::1ee1e271-600b-45f1-aa40-31e31d05cd36" providerId="AD" clId="Web-{2F573F24-4FA3-4713-890B-A0E03D12CF47}" dt="2022-01-27T10:32:54.619" v="74" actId="14100"/>
          <ac:cxnSpMkLst>
            <pc:docMk/>
            <pc:sldMk cId="3002021410" sldId="257"/>
            <ac:cxnSpMk id="18" creationId="{00000000-0000-0000-0000-000000000000}"/>
          </ac:cxnSpMkLst>
        </pc:cxnChg>
        <pc:cxnChg chg="add del">
          <ac:chgData name="Deepan K" userId="S::deepank@hcl.com::1ee1e271-600b-45f1-aa40-31e31d05cd36" providerId="AD" clId="Web-{2F573F24-4FA3-4713-890B-A0E03D12CF47}" dt="2022-01-27T10:32:50.869" v="69"/>
          <ac:cxnSpMkLst>
            <pc:docMk/>
            <pc:sldMk cId="3002021410" sldId="257"/>
            <ac:cxnSpMk id="21" creationId="{57D505CF-82B2-4711-BC79-12628DCAC56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3A9B6-508E-418F-AE95-D3CBE8218FC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90827-53A2-4E93-8D80-59894664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0827-53A2-4E93-8D80-5989466484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0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8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64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17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26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5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46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07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06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68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10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B63AB-F2D6-4D0D-BBA5-1948FA300AB9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12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461"/>
            <a:ext cx="11080845" cy="345856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ambria"/>
                <a:ea typeface="Cambria"/>
                <a:cs typeface="Arial"/>
              </a:rPr>
              <a:t>JUJJUVARAPU SRIKANTH</a:t>
            </a:r>
            <a:endParaRPr lang="en-IN" sz="2400" b="1" dirty="0">
              <a:solidFill>
                <a:srgbClr val="0070C0"/>
              </a:solidFill>
              <a:latin typeface="Cambria"/>
              <a:ea typeface="Cambria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682390"/>
            <a:ext cx="11080845" cy="5494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 </a:t>
            </a:r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79472"/>
              </p:ext>
            </p:extLst>
          </p:nvPr>
        </p:nvGraphicFramePr>
        <p:xfrm>
          <a:off x="2386641" y="531963"/>
          <a:ext cx="9598209" cy="5429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693">
                <a:tc gridSpan="2">
                  <a:txBody>
                    <a:bodyPr/>
                    <a:lstStyle/>
                    <a:p>
                      <a:pPr algn="just"/>
                      <a:endParaRPr lang="en-IN" sz="1200">
                        <a:solidFill>
                          <a:srgbClr val="92D050"/>
                        </a:solidFill>
                        <a:latin typeface="Candara" panose="020E0502030303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IN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6625"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PROFILE</a:t>
                      </a:r>
                      <a:endParaRPr lang="en-IN" sz="16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noProof="0" dirty="0" smtClean="0">
                          <a:effectLst/>
                        </a:rPr>
                        <a:t>Proficient in </a:t>
                      </a:r>
                      <a:r>
                        <a:rPr lang="en-US" sz="1600" b="1" i="0" u="none" strike="noStrike" kern="1200" noProof="0" dirty="0" smtClean="0">
                          <a:effectLst/>
                        </a:rPr>
                        <a:t> </a:t>
                      </a:r>
                      <a:r>
                        <a:rPr lang="en-US" sz="1600" b="0" i="0" u="none" strike="noStrike" kern="1200" noProof="0" dirty="0" smtClean="0">
                          <a:effectLst/>
                        </a:rPr>
                        <a:t>Core </a:t>
                      </a:r>
                      <a:r>
                        <a:rPr lang="en-US" sz="1600" b="0" i="0" u="none" strike="noStrike" kern="1200" noProof="0" dirty="0">
                          <a:effectLst/>
                        </a:rPr>
                        <a:t>Java</a:t>
                      </a:r>
                      <a:endParaRPr lang="en-IN" sz="1600" b="0" dirty="0"/>
                    </a:p>
                    <a:p>
                      <a:pPr marL="17145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noProof="0" dirty="0" smtClean="0">
                          <a:effectLst/>
                        </a:rPr>
                        <a:t>Basic</a:t>
                      </a:r>
                      <a:r>
                        <a:rPr lang="en-US" sz="1600" b="0" i="0" u="none" strike="noStrike" kern="1200" baseline="0" noProof="0" dirty="0" smtClean="0">
                          <a:effectLst/>
                        </a:rPr>
                        <a:t> Knowledge of C,C++,</a:t>
                      </a:r>
                      <a:r>
                        <a:rPr lang="en-US" sz="1600" b="0" i="0" u="none" strike="noStrike" kern="1200" baseline="0" noProof="0" dirty="0" smtClean="0">
                          <a:effectLst/>
                        </a:rPr>
                        <a:t>HTML5,CSS,React,NestJS,MySQL,PL/SQL, Informatica</a:t>
                      </a:r>
                      <a:endParaRPr lang="en-US" sz="1600" b="0" i="0" u="none" strike="noStrike" kern="1200" baseline="0" noProof="0" dirty="0" smtClean="0">
                        <a:effectLst/>
                      </a:endParaRPr>
                    </a:p>
                    <a:p>
                      <a:pPr marL="17145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noProof="0" dirty="0" smtClean="0">
                          <a:effectLst/>
                        </a:rPr>
                        <a:t>Practical Knowledge </a:t>
                      </a:r>
                      <a:r>
                        <a:rPr lang="en-US" sz="1600" b="0" i="0" u="none" strike="noStrike" kern="1200" baseline="0" noProof="0" dirty="0" smtClean="0">
                          <a:effectLst/>
                        </a:rPr>
                        <a:t>in </a:t>
                      </a:r>
                      <a:r>
                        <a:rPr lang="en-US" sz="1600" b="0" i="0" u="none" strike="noStrike" kern="1200" baseline="0" noProof="0" dirty="0" smtClean="0">
                          <a:effectLst/>
                        </a:rPr>
                        <a:t>Spring, SpringBoot and MVC </a:t>
                      </a:r>
                    </a:p>
                    <a:p>
                      <a:pPr marL="17145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 on Experience on MYSQL </a:t>
                      </a:r>
                      <a:r>
                        <a:rPr lang="en-US" sz="1600" b="0" i="0" u="none" strike="noStrike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DB, NestJS, Informatica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979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EXPERIENCE</a:t>
                      </a:r>
                      <a:endParaRPr lang="en-IN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noProof="0" dirty="0" smtClean="0">
                          <a:effectLst/>
                        </a:rPr>
                        <a:t>Implementation of projects  on using Java .</a:t>
                      </a:r>
                    </a:p>
                    <a:p>
                      <a:pPr marL="17145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noProof="0" dirty="0" smtClean="0">
                          <a:effectLst/>
                        </a:rPr>
                        <a:t>Implementation </a:t>
                      </a:r>
                      <a:r>
                        <a:rPr lang="en-US" sz="1600" b="0" i="0" u="none" strike="noStrike" kern="1200" baseline="0" noProof="0" dirty="0" smtClean="0">
                          <a:effectLst/>
                        </a:rPr>
                        <a:t>of  JavaScript with </a:t>
                      </a:r>
                      <a:r>
                        <a:rPr lang="en-US" sz="1600" b="0" i="0" u="none" strike="noStrike" kern="1200" baseline="0" noProof="0" dirty="0" smtClean="0">
                          <a:effectLst/>
                        </a:rPr>
                        <a:t>Bootstrap.</a:t>
                      </a:r>
                    </a:p>
                    <a:p>
                      <a:pPr marL="17145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noProof="0" dirty="0" smtClean="0">
                          <a:effectLst/>
                        </a:rPr>
                        <a:t>Implementation of NestJS using TYPEORM.</a:t>
                      </a:r>
                    </a:p>
                    <a:p>
                      <a:pPr marL="17145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noProof="0" dirty="0" smtClean="0">
                          <a:effectLst/>
                        </a:rPr>
                        <a:t>Implementation of projects on Informatica using Transformations and PL/SQL.</a:t>
                      </a:r>
                    </a:p>
                    <a:p>
                      <a:pPr marL="17145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600" b="0" i="0" u="none" strike="noStrike" kern="1200" baseline="0" noProof="0" dirty="0" smtClean="0">
                        <a:effectLst/>
                      </a:endParaRPr>
                    </a:p>
                    <a:p>
                      <a:pPr marL="17145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600" b="0" i="0" u="none" strike="noStrike" kern="1200" baseline="0" noProof="0" dirty="0" smtClean="0">
                        <a:effectLst/>
                      </a:endParaRPr>
                    </a:p>
                    <a:p>
                      <a:pPr marL="17145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600" b="0" i="0" u="none" strike="noStrike" kern="1200" baseline="0" noProof="0" dirty="0" smtClean="0">
                        <a:effectLst/>
                      </a:endParaRPr>
                    </a:p>
                    <a:p>
                      <a:pPr marL="17145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600" b="0" i="0" u="none" strike="noStrike" kern="1200" baseline="0" noProof="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8251"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HIGHLIGHTS</a:t>
                      </a:r>
                    </a:p>
                    <a:p>
                      <a:pPr algn="just"/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&amp; SKILLS</a:t>
                      </a:r>
                      <a:endParaRPr lang="en-IN" sz="16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kern="1200" noProof="0" dirty="0">
                          <a:effectLst/>
                        </a:rPr>
                        <a:t>Programming languages:</a:t>
                      </a:r>
                      <a:r>
                        <a:rPr lang="en-US" sz="1600" b="0" i="0" u="none" strike="noStrike" kern="1200" noProof="0" dirty="0">
                          <a:effectLst/>
                        </a:rPr>
                        <a:t> HTML5, </a:t>
                      </a:r>
                      <a:r>
                        <a:rPr lang="en-US" sz="1600" b="0" i="0" u="none" strike="noStrike" kern="1200" noProof="0" dirty="0" smtClean="0">
                          <a:effectLst/>
                        </a:rPr>
                        <a:t>CSS, JAVA8,Informatica.</a:t>
                      </a:r>
                      <a:endParaRPr lang="en-US" sz="1600" dirty="0"/>
                    </a:p>
                    <a:p>
                      <a:pPr marL="17145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kern="1200" noProof="0" dirty="0">
                          <a:effectLst/>
                        </a:rPr>
                        <a:t>Frameworks:</a:t>
                      </a:r>
                      <a:r>
                        <a:rPr lang="en-US" sz="16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600" b="0" i="0" u="none" strike="noStrike" kern="1200" noProof="0" dirty="0" smtClean="0">
                          <a:effectLst/>
                        </a:rPr>
                        <a:t>Spring,</a:t>
                      </a:r>
                      <a:r>
                        <a:rPr lang="en-US" sz="1600" b="0" i="0" u="none" strike="noStrike" kern="1200" baseline="0" noProof="0" dirty="0" smtClean="0">
                          <a:effectLst/>
                        </a:rPr>
                        <a:t> </a:t>
                      </a:r>
                      <a:r>
                        <a:rPr lang="en-US" sz="1600" b="0" i="0" u="none" strike="noStrike" kern="1200" noProof="0" dirty="0" smtClean="0">
                          <a:effectLst/>
                        </a:rPr>
                        <a:t>Spring Boot,</a:t>
                      </a:r>
                      <a:r>
                        <a:rPr lang="en-US" sz="1600" b="0" i="0" u="none" strike="noStrike" kern="1200" baseline="0" noProof="0" dirty="0" smtClean="0">
                          <a:effectLst/>
                        </a:rPr>
                        <a:t> MVC, NestJS, React.</a:t>
                      </a:r>
                      <a:endParaRPr lang="en-US" sz="1600" dirty="0"/>
                    </a:p>
                    <a:p>
                      <a:pPr marL="17145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kern="1200" noProof="0" dirty="0">
                          <a:effectLst/>
                        </a:rPr>
                        <a:t>J2EE Technologies:</a:t>
                      </a:r>
                      <a:r>
                        <a:rPr lang="en-US" sz="16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600" b="0" i="0" u="none" strike="noStrike" kern="1200" noProof="0" dirty="0" smtClean="0">
                          <a:effectLst/>
                        </a:rPr>
                        <a:t>Servlets,</a:t>
                      </a:r>
                      <a:r>
                        <a:rPr lang="en-US" sz="1600" b="0" i="0" u="none" strike="noStrike" kern="1200" baseline="0" noProof="0" dirty="0" smtClean="0">
                          <a:effectLst/>
                        </a:rPr>
                        <a:t> H</a:t>
                      </a:r>
                      <a:r>
                        <a:rPr lang="en-US" sz="1600" b="0" i="0" u="none" strike="noStrike" kern="1200" noProof="0" dirty="0" smtClean="0">
                          <a:effectLst/>
                        </a:rPr>
                        <a:t>ibernate</a:t>
                      </a:r>
                      <a:r>
                        <a:rPr lang="en-US" sz="1600" b="0" i="0" u="none" strike="noStrike" kern="1200" noProof="0" dirty="0">
                          <a:effectLst/>
                        </a:rPr>
                        <a:t>, </a:t>
                      </a:r>
                      <a:r>
                        <a:rPr lang="en-US" sz="1600" b="0" i="0" u="none" strike="noStrike" kern="1200" noProof="0" dirty="0" smtClean="0">
                          <a:effectLst/>
                        </a:rPr>
                        <a:t>JDBC.</a:t>
                      </a:r>
                      <a:endParaRPr lang="en-US" sz="1600" b="0" i="0" u="none" strike="noStrike" kern="1200" noProof="0" dirty="0">
                        <a:effectLst/>
                      </a:endParaRPr>
                    </a:p>
                    <a:p>
                      <a:pPr marL="17145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noProof="0" dirty="0">
                          <a:effectLst/>
                        </a:rPr>
                        <a:t>Data bases : Oracle, </a:t>
                      </a:r>
                      <a:r>
                        <a:rPr lang="en-US" sz="1600" b="0" i="0" u="none" strike="noStrike" kern="1200" noProof="0" dirty="0" smtClean="0">
                          <a:effectLst/>
                        </a:rPr>
                        <a:t>MySQL, PL/SQL.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787" y="5938463"/>
            <a:ext cx="2516208" cy="86074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133151" y="485500"/>
            <a:ext cx="2177095" cy="5939093"/>
          </a:xfrm>
          <a:prstGeom prst="rect">
            <a:avLst/>
          </a:prstGeom>
          <a:solidFill>
            <a:srgbClr val="2E5C8A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302" y="3224463"/>
            <a:ext cx="2220944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D44B"/>
                </a:solidFill>
                <a:cs typeface="Calibri"/>
              </a:rPr>
              <a:t>Jujjuvarapu Srikanth</a:t>
            </a:r>
            <a:endParaRPr lang="en-US" sz="1400" b="1" dirty="0">
              <a:solidFill>
                <a:srgbClr val="FFD44B"/>
              </a:solidFill>
              <a:cs typeface="Calibri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381533" y="3484637"/>
            <a:ext cx="1735138" cy="1588"/>
          </a:xfrm>
          <a:prstGeom prst="line">
            <a:avLst/>
          </a:prstGeom>
          <a:solidFill>
            <a:srgbClr val="BBE0E3"/>
          </a:solidFill>
          <a:ln w="1905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1" y="712268"/>
            <a:ext cx="1861961" cy="251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2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110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Candara</vt:lpstr>
      <vt:lpstr>Office Theme</vt:lpstr>
      <vt:lpstr>JUJJUVARAPU SRIKANTH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Jujjuvarapu Srikanth</cp:lastModifiedBy>
  <cp:revision>11</cp:revision>
  <dcterms:created xsi:type="dcterms:W3CDTF">2021-10-12T14:56:16Z</dcterms:created>
  <dcterms:modified xsi:type="dcterms:W3CDTF">2022-04-27T08:46:36Z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00180a9c-8f43-4e33-8409-5c9e9556cd06</vt:lpwstr>
  </property>
  <property fmtid="{D5CDD505-2E9C-101B-9397-08002B2CF9AE}" pid="3" name="HCLClassD6">
    <vt:lpwstr>False</vt:lpwstr>
  </property>
  <property fmtid="{D5CDD505-2E9C-101B-9397-08002B2CF9AE}" pid="4" name="HCLClassification">
    <vt:lpwstr>HCL_Cla5s_1nt3rnal</vt:lpwstr>
  </property>
</Properties>
</file>