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74B-5503-4A8E-8DE9-E26B05DDD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0192-4FB9-4D65-83BD-A67A3D92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88B1-602F-48A9-BD31-E32EA92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CD73-F4C6-4285-A7E6-3210EFE7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5E6-C03F-481C-9E60-23B128AB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83B6-0526-43CD-B077-CB05F86A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D3E9-470A-4F78-8BBB-CA84FDD77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6879-A37E-4AD4-969C-FEFB89C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0B58-A05E-4204-9789-1DC9814D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8A7D-F920-4BE6-8961-6473FE92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26435-05A8-4900-B11C-D1931BC70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759E9-5A59-4585-9A6C-40D872B4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B6B5-99E7-45D2-98D9-FEA38930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29A8-297E-43A8-BB28-E882266B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722F-9791-4A7A-9BFB-2A34B2D3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6F53-08D1-4C4D-A9E8-5E601602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AF89-F226-41C0-BB35-DB19E781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069D-29D9-484A-8BB1-890B3665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6893-E8A4-4C09-ABD1-38800B91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DB97-FB87-489A-B13D-2D3C9BB0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3ED-198D-40D9-BC5D-C147CCE1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F8-BB71-473B-A159-3D61E8B3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642E3-82B4-41F0-8A52-F50B4C03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FBC1-E96A-440C-B82F-FA7CE1F1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BE3F-2306-4A78-8847-A2AF6349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70A-5A11-4D98-B14C-89A0CEEB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4540-5CAA-4B05-9121-B8828C12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8409-2B97-4626-B2F2-7F31799A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EE5E3-D816-4B85-A321-796C11FD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2187-46D8-4D2D-A853-36FEDC8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F5D8-F5B1-4765-94D2-D749AC4D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0940-2B4B-4641-AA74-2C5990BB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6466-9042-4D04-9CD9-0B600E16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FE268-976C-49B3-972A-7A71F8708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0DA73-C68E-461E-AC96-0797FAD7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DB05-AA32-48E5-9694-36424907F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3DE2C-EA09-49F3-B3B4-88005550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7A4CC-8114-4B8E-B955-4FE065D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A149A-FC1E-467A-A6F6-1C5C96A7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08DD-3276-424E-BBF7-5F5A2280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389B2-C504-441C-A49C-B1D8BBE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65348-0246-4825-BC94-D4FFE324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23AF-0EAE-4678-AE1E-796EE7E8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6D8FC-18FD-4A36-B962-776C7EB1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439BB-D044-45A4-B6AB-7A05B674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BF3BD-23B5-4672-AA34-1DAD7CD6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1D24-9EB5-4451-A56B-8DFD5D1D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7D01-0303-42AC-9916-92839108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657AF-EF37-46E4-A479-96E58497F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C34D-804A-4AF5-890A-C0741776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149F1-7E7C-46A3-BB38-DB52F1DA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62E5-8D40-4C45-8468-5F20A799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1E46-959F-4ACE-998A-699FEF32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0C3F6-0EA9-45ED-8A27-608E0066D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C379-7689-48A2-86B3-B21509D8A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05239-FB21-4399-AC94-6B63CD11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8DF7-371C-4C41-B684-F0BA7812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DEF8-D4C9-4697-99BD-352402D2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26AC7-B180-445C-9DD5-0A21F1C8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3C08-E24A-4A1D-997F-77D70D17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4C8E-4916-4B57-BAAD-B07F7431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595A-6B5B-421C-80D5-66D55AE6852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8732-D3FC-4EB9-A2BE-84A40D97F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F79E-FCF8-4CD3-AB9F-A7BB3F0C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DFE0-1CD2-4ED2-8048-F569DC37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F5A454-C406-4BEE-8319-3F64E57983AC}"/>
              </a:ext>
            </a:extLst>
          </p:cNvPr>
          <p:cNvSpPr/>
          <p:nvPr/>
        </p:nvSpPr>
        <p:spPr>
          <a:xfrm>
            <a:off x="233779" y="105028"/>
            <a:ext cx="11724441" cy="64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F3996-5A5E-4B37-96E5-BE7F2D9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86" y="210056"/>
            <a:ext cx="6652965" cy="43944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n-lt"/>
              </a:rPr>
              <a:t>React Test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0A3DCA-1001-4CB7-9A34-8628D604C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0" y="870012"/>
            <a:ext cx="6738151" cy="56728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4859F-2BF7-48BC-A1DC-F5EC5A3F6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780" y="767919"/>
            <a:ext cx="4915270" cy="5851814"/>
          </a:xfrm>
        </p:spPr>
        <p:txBody>
          <a:bodyPr>
            <a:normAutofit fontScale="92500" lnSpcReduction="10000"/>
          </a:bodyPr>
          <a:lstStyle/>
          <a:p>
            <a:endParaRPr lang="en-US" sz="1900" b="1" u="sng" dirty="0">
              <a:solidFill>
                <a:srgbClr val="0044CC"/>
              </a:solidFill>
            </a:endParaRPr>
          </a:p>
          <a:p>
            <a:r>
              <a:rPr lang="en-US" sz="1900" b="1" u="sng" dirty="0">
                <a:solidFill>
                  <a:srgbClr val="0044CC"/>
                </a:solidFill>
              </a:rPr>
              <a:t>Functionalities covered:</a:t>
            </a:r>
            <a:endParaRPr lang="en-US" b="1" u="sng" dirty="0"/>
          </a:p>
          <a:p>
            <a:r>
              <a:rPr lang="en-US" b="1" u="sng" dirty="0"/>
              <a:t>CRUD operation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Creating New record.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Reading All records.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Updated &amp; Delete the selected record.  </a:t>
            </a:r>
          </a:p>
          <a:p>
            <a:endParaRPr lang="en-US" b="1" u="sng" dirty="0"/>
          </a:p>
          <a:p>
            <a:r>
              <a:rPr lang="en-US" b="1" u="sng" dirty="0"/>
              <a:t>CSV Operation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Upload the CSV from desktop  and store in Backend file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 the CSV file from the desktop and insert in SQLITE3 database.</a:t>
            </a:r>
          </a:p>
          <a:p>
            <a:endParaRPr lang="en-US" b="1" u="sng" dirty="0"/>
          </a:p>
          <a:p>
            <a:r>
              <a:rPr lang="en-US" b="1" u="sng" dirty="0"/>
              <a:t>Python Script: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Write the Submitted request details into CSV file in file system</a:t>
            </a:r>
          </a:p>
          <a:p>
            <a:endParaRPr lang="en-US" b="1" u="sng" dirty="0"/>
          </a:p>
          <a:p>
            <a:r>
              <a:rPr lang="en-US" b="1" u="sng" dirty="0"/>
              <a:t>D3 Chart: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simple Bar chart which is created based by Reading All SQLite3 DB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AB8F1-C389-4E4E-97B7-5F2A00B66C93}"/>
              </a:ext>
            </a:extLst>
          </p:cNvPr>
          <p:cNvSpPr txBox="1"/>
          <p:nvPr/>
        </p:nvSpPr>
        <p:spPr>
          <a:xfrm>
            <a:off x="11070455" y="6658328"/>
            <a:ext cx="262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- Srikanth Ramappa</a:t>
            </a:r>
          </a:p>
        </p:txBody>
      </p:sp>
    </p:spTree>
    <p:extLst>
      <p:ext uri="{BB962C8B-B14F-4D97-AF65-F5344CB8AC3E}">
        <p14:creationId xmlns:p14="http://schemas.microsoft.com/office/powerpoint/2010/main" val="355418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React Test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Ramappa, Srikanth - Srikanth</dc:creator>
  <cp:lastModifiedBy>Ramappa, Srikanth - Srikanth</cp:lastModifiedBy>
  <cp:revision>2</cp:revision>
  <dcterms:created xsi:type="dcterms:W3CDTF">2019-08-09T12:30:28Z</dcterms:created>
  <dcterms:modified xsi:type="dcterms:W3CDTF">2019-08-09T13:14:56Z</dcterms:modified>
</cp:coreProperties>
</file>